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7" r:id="rId2"/>
    <p:sldId id="278" r:id="rId3"/>
    <p:sldId id="280" r:id="rId4"/>
    <p:sldId id="281" r:id="rId5"/>
    <p:sldId id="282" r:id="rId6"/>
    <p:sldId id="283" r:id="rId7"/>
    <p:sldId id="284" r:id="rId8"/>
    <p:sldId id="28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AF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7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1328" y="2807208"/>
            <a:ext cx="9229344" cy="2194560"/>
          </a:xfrm>
        </p:spPr>
        <p:txBody>
          <a:bodyPr anchor="ctr">
            <a:noAutofit/>
          </a:bodyPr>
          <a:lstStyle>
            <a:lvl1pPr algn="ctr">
              <a:defRPr lang="en-US" sz="3200" b="1" kern="1200" dirty="0">
                <a:solidFill>
                  <a:srgbClr val="0D436B"/>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5214070"/>
            <a:ext cx="9144000" cy="921554"/>
          </a:xfrm>
        </p:spPr>
        <p:txBody>
          <a:bodyPr>
            <a:normAutofit/>
          </a:bodyPr>
          <a:lstStyle>
            <a:lvl1pPr marL="0" indent="0" algn="ctr">
              <a:buNone/>
              <a:defRPr sz="2800">
                <a:solidFill>
                  <a:srgbClr val="40404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p:cNvSpPr/>
          <p:nvPr userDrawn="1"/>
        </p:nvSpPr>
        <p:spPr>
          <a:xfrm flipV="1">
            <a:off x="0" y="6279591"/>
            <a:ext cx="12192000" cy="27432"/>
          </a:xfrm>
          <a:prstGeom prst="rect">
            <a:avLst/>
          </a:prstGeom>
          <a:solidFill>
            <a:srgbClr val="004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p:cNvSpPr/>
          <p:nvPr userDrawn="1"/>
        </p:nvSpPr>
        <p:spPr>
          <a:xfrm>
            <a:off x="0" y="3"/>
            <a:ext cx="12192000" cy="2769577"/>
          </a:xfrm>
          <a:prstGeom prst="rect">
            <a:avLst/>
          </a:prstGeom>
          <a:solidFill>
            <a:srgbClr val="094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5971" y="1555482"/>
            <a:ext cx="6700058" cy="95596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0558" y="187754"/>
            <a:ext cx="1350883" cy="1330100"/>
          </a:xfrm>
          <a:prstGeom prst="rect">
            <a:avLst/>
          </a:prstGeom>
        </p:spPr>
      </p:pic>
      <p:sp>
        <p:nvSpPr>
          <p:cNvPr id="11" name="Text Placeholder 13"/>
          <p:cNvSpPr>
            <a:spLocks noGrp="1"/>
          </p:cNvSpPr>
          <p:nvPr>
            <p:ph type="body" sz="quarter" idx="10" hasCustomPrompt="1"/>
          </p:nvPr>
        </p:nvSpPr>
        <p:spPr>
          <a:xfrm>
            <a:off x="4565652" y="6410328"/>
            <a:ext cx="3191933" cy="258763"/>
          </a:xfrm>
          <a:prstGeom prst="rect">
            <a:avLst/>
          </a:prstGeom>
        </p:spPr>
        <p:txBody>
          <a:bodyPr>
            <a:noAutofit/>
          </a:bodyPr>
          <a:lstStyle>
            <a:lvl1pPr marL="0" indent="0" algn="ctr">
              <a:buFontTx/>
              <a:buNone/>
              <a:defRPr sz="1400" i="1" baseline="0">
                <a:solidFill>
                  <a:srgbClr val="0D436B"/>
                </a:solidFill>
              </a:defRPr>
            </a:lvl1pPr>
            <a:lvl2pPr marL="457200" indent="0" algn="ctr">
              <a:buFontTx/>
              <a:buNone/>
              <a:defRPr sz="1200" i="1">
                <a:solidFill>
                  <a:srgbClr val="09436B"/>
                </a:solidFill>
              </a:defRPr>
            </a:lvl2pPr>
            <a:lvl3pPr marL="914400" indent="0" algn="ctr">
              <a:buFontTx/>
              <a:buNone/>
              <a:defRPr sz="1100" i="1">
                <a:solidFill>
                  <a:srgbClr val="09436B"/>
                </a:solidFill>
              </a:defRPr>
            </a:lvl3pPr>
            <a:lvl4pPr marL="1371600" indent="0" algn="ctr">
              <a:buFontTx/>
              <a:buNone/>
              <a:defRPr sz="1050" i="1">
                <a:solidFill>
                  <a:srgbClr val="09436B"/>
                </a:solidFill>
              </a:defRPr>
            </a:lvl4pPr>
            <a:lvl5pPr marL="1828800" indent="0" algn="ctr">
              <a:buFontTx/>
              <a:buNone/>
              <a:defRPr sz="1050" i="1">
                <a:solidFill>
                  <a:srgbClr val="09436B"/>
                </a:solidFill>
              </a:defRPr>
            </a:lvl5pPr>
          </a:lstStyle>
          <a:p>
            <a:pPr lvl="0"/>
            <a:r>
              <a:rPr lang="en-US" dirty="0"/>
              <a:t>Month (spell out) Day, Year</a:t>
            </a:r>
          </a:p>
        </p:txBody>
      </p:sp>
      <p:sp>
        <p:nvSpPr>
          <p:cNvPr id="12" name="Rectangle 11"/>
          <p:cNvSpPr/>
          <p:nvPr userDrawn="1"/>
        </p:nvSpPr>
        <p:spPr>
          <a:xfrm>
            <a:off x="0" y="2593320"/>
            <a:ext cx="12192000" cy="27432"/>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362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ld 2nd Title for Grafx &amp;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p:cNvSpPr>
            <a:spLocks noGrp="1"/>
          </p:cNvSpPr>
          <p:nvPr>
            <p:ph type="body" idx="1"/>
          </p:nvPr>
        </p:nvSpPr>
        <p:spPr>
          <a:xfrm>
            <a:off x="717870" y="1145153"/>
            <a:ext cx="10796797" cy="464228"/>
          </a:xfrm>
        </p:spPr>
        <p:txBody>
          <a:bodyPr anchor="t">
            <a:noAutofit/>
          </a:bodyPr>
          <a:lstStyle>
            <a:lvl1pPr marL="0" indent="0" algn="l">
              <a:lnSpc>
                <a:spcPct val="100000"/>
              </a:lnSpc>
              <a:spcAft>
                <a:spcPts val="600"/>
              </a:spcAft>
              <a:buNone/>
              <a:defRPr sz="2400" b="1" i="0">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245688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g Photo w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1416" y="1140949"/>
            <a:ext cx="10769705" cy="4487691"/>
          </a:xfrm>
        </p:spPr>
        <p:txBody>
          <a:bodyPr/>
          <a:lstStyle>
            <a:lvl1pPr marL="0" indent="0">
              <a:buNone/>
              <a:defRPr/>
            </a:lvl1pPr>
          </a:lstStyle>
          <a:p>
            <a:endParaRPr lang="en-US" dirty="0"/>
          </a:p>
        </p:txBody>
      </p:sp>
      <p:sp>
        <p:nvSpPr>
          <p:cNvPr id="7" name="Text Placeholder 9"/>
          <p:cNvSpPr>
            <a:spLocks noGrp="1"/>
          </p:cNvSpPr>
          <p:nvPr>
            <p:ph type="body" sz="quarter" idx="13" hasCustomPrompt="1"/>
          </p:nvPr>
        </p:nvSpPr>
        <p:spPr>
          <a:xfrm>
            <a:off x="731414" y="5654412"/>
            <a:ext cx="10769705" cy="461908"/>
          </a:xfrm>
        </p:spPr>
        <p:txBody>
          <a:bodyPr tIns="45720" bIns="45720"/>
          <a:lstStyle>
            <a:lvl1pPr marL="0" indent="0" algn="l">
              <a:spcAft>
                <a:spcPts val="0"/>
              </a:spcAft>
              <a:buNone/>
              <a:defRPr sz="1200"/>
            </a:lvl1pPr>
          </a:lstStyle>
          <a:p>
            <a:pPr lvl="0"/>
            <a:r>
              <a:rPr lang="en-US" dirty="0"/>
              <a:t>Caption</a:t>
            </a:r>
          </a:p>
        </p:txBody>
      </p:sp>
    </p:spTree>
    <p:extLst>
      <p:ext uri="{BB962C8B-B14F-4D97-AF65-F5344CB8AC3E}">
        <p14:creationId xmlns:p14="http://schemas.microsoft.com/office/powerpoint/2010/main" val="1293837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mpariso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04323" y="1670568"/>
            <a:ext cx="5181600" cy="4439657"/>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31467" y="1670568"/>
            <a:ext cx="5201920" cy="4439657"/>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9" name="Text Placeholder 2"/>
          <p:cNvSpPr>
            <a:spLocks noGrp="1"/>
          </p:cNvSpPr>
          <p:nvPr>
            <p:ph type="body" idx="10"/>
          </p:nvPr>
        </p:nvSpPr>
        <p:spPr>
          <a:xfrm>
            <a:off x="704323" y="1113542"/>
            <a:ext cx="515778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Text Placeholder 4"/>
          <p:cNvSpPr>
            <a:spLocks noGrp="1"/>
          </p:cNvSpPr>
          <p:nvPr>
            <p:ph type="body" sz="quarter" idx="3"/>
          </p:nvPr>
        </p:nvSpPr>
        <p:spPr>
          <a:xfrm>
            <a:off x="6231467" y="1123422"/>
            <a:ext cx="529674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1967869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Content w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p:cNvSpPr>
            <a:spLocks noGrp="1"/>
          </p:cNvSpPr>
          <p:nvPr>
            <p:ph sz="half" idx="1"/>
          </p:nvPr>
        </p:nvSpPr>
        <p:spPr>
          <a:xfrm>
            <a:off x="565464" y="1693272"/>
            <a:ext cx="5378131" cy="4412889"/>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8" name="Text Placeholder 2"/>
          <p:cNvSpPr>
            <a:spLocks noGrp="1"/>
          </p:cNvSpPr>
          <p:nvPr>
            <p:ph type="body" idx="10"/>
          </p:nvPr>
        </p:nvSpPr>
        <p:spPr>
          <a:xfrm>
            <a:off x="565464" y="1124894"/>
            <a:ext cx="5378131"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490207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content w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3"/>
          <p:cNvSpPr>
            <a:spLocks noGrp="1"/>
          </p:cNvSpPr>
          <p:nvPr>
            <p:ph sz="half" idx="2"/>
          </p:nvPr>
        </p:nvSpPr>
        <p:spPr>
          <a:xfrm>
            <a:off x="6096000" y="1632311"/>
            <a:ext cx="5378027" cy="4484009"/>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8" name="Text Placeholder 4"/>
          <p:cNvSpPr>
            <a:spLocks noGrp="1"/>
          </p:cNvSpPr>
          <p:nvPr>
            <p:ph type="body" sz="quarter" idx="3"/>
          </p:nvPr>
        </p:nvSpPr>
        <p:spPr>
          <a:xfrm>
            <a:off x="6096000" y="1135054"/>
            <a:ext cx="5378027" cy="389578"/>
          </a:xfrm>
        </p:spPr>
        <p:txBody>
          <a:bodyPr anchor="t">
            <a:noAutofit/>
          </a:bodyPr>
          <a:lstStyle>
            <a:lvl1pPr marL="0" indent="0" algn="l">
              <a:lnSpc>
                <a:spcPct val="100000"/>
              </a:lnSpc>
              <a:spcAft>
                <a:spcPts val="600"/>
              </a:spcAft>
              <a:buNone/>
              <a:defRPr sz="22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400376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o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066" y="119727"/>
            <a:ext cx="2643447" cy="378229"/>
          </a:xfrm>
          <a:prstGeom prst="rect">
            <a:avLst/>
          </a:prstGeom>
        </p:spPr>
      </p:pic>
      <p:sp>
        <p:nvSpPr>
          <p:cNvPr id="4" name="Rectangle 3"/>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ectangle 4"/>
          <p:cNvSpPr/>
          <p:nvPr userDrawn="1"/>
        </p:nvSpPr>
        <p:spPr>
          <a:xfrm>
            <a:off x="363413" y="488651"/>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47198" b="943"/>
          <a:stretch/>
        </p:blipFill>
        <p:spPr>
          <a:xfrm>
            <a:off x="308114" y="6382606"/>
            <a:ext cx="1437559" cy="419976"/>
          </a:xfrm>
          <a:prstGeom prst="rect">
            <a:avLst/>
          </a:prstGeom>
        </p:spPr>
      </p:pic>
      <p:sp>
        <p:nvSpPr>
          <p:cNvPr id="9" name="TextBox 8"/>
          <p:cNvSpPr txBox="1"/>
          <p:nvPr userDrawn="1"/>
        </p:nvSpPr>
        <p:spPr>
          <a:xfrm>
            <a:off x="9654139" y="6444949"/>
            <a:ext cx="193455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23863" y="6329925"/>
            <a:ext cx="706050" cy="504321"/>
          </a:xfrm>
          <a:prstGeom prst="rect">
            <a:avLst/>
          </a:prstGeom>
        </p:spPr>
      </p:pic>
      <p:pic>
        <p:nvPicPr>
          <p:cNvPr id="2" name="Picture 1" descr="A picture containing text, transport, wheel, gear&#10;&#10;Description automatically generated">
            <a:extLst>
              <a:ext uri="{FF2B5EF4-FFF2-40B4-BE49-F238E27FC236}">
                <a16:creationId xmlns:a16="http://schemas.microsoft.com/office/drawing/2014/main" id="{6492355C-E216-3895-C5D9-58B8156A907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52427" y="6419459"/>
            <a:ext cx="1287146" cy="360123"/>
          </a:xfrm>
          <a:prstGeom prst="rect">
            <a:avLst/>
          </a:prstGeom>
        </p:spPr>
      </p:pic>
    </p:spTree>
    <p:extLst>
      <p:ext uri="{BB962C8B-B14F-4D97-AF65-F5344CB8AC3E}">
        <p14:creationId xmlns:p14="http://schemas.microsoft.com/office/powerpoint/2010/main" val="3762118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backup">
    <p:spTree>
      <p:nvGrpSpPr>
        <p:cNvPr id="1" name=""/>
        <p:cNvGrpSpPr/>
        <p:nvPr/>
      </p:nvGrpSpPr>
      <p:grpSpPr>
        <a:xfrm>
          <a:off x="0" y="0"/>
          <a:ext cx="0" cy="0"/>
          <a:chOff x="0" y="0"/>
          <a:chExt cx="0" cy="0"/>
        </a:xfrm>
      </p:grpSpPr>
      <p:sp>
        <p:nvSpPr>
          <p:cNvPr id="4" name="Text Placeholder 2"/>
          <p:cNvSpPr>
            <a:spLocks noGrp="1"/>
          </p:cNvSpPr>
          <p:nvPr>
            <p:ph type="body" idx="10"/>
          </p:nvPr>
        </p:nvSpPr>
        <p:spPr>
          <a:xfrm>
            <a:off x="811513" y="1667687"/>
            <a:ext cx="10521696" cy="2852928"/>
          </a:xfrm>
        </p:spPr>
        <p:txBody>
          <a:bodyPr anchor="ctr">
            <a:noAutofit/>
          </a:bodyPr>
          <a:lstStyle>
            <a:lvl1pPr marL="0" indent="0" algn="ctr">
              <a:lnSpc>
                <a:spcPct val="100000"/>
              </a:lnSpc>
              <a:spcAft>
                <a:spcPts val="600"/>
              </a:spcAft>
              <a:buNone/>
              <a:defRPr sz="4800" b="1" i="0" u="none">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066" y="119727"/>
            <a:ext cx="2643447" cy="378229"/>
          </a:xfrm>
          <a:prstGeom prst="rect">
            <a:avLst/>
          </a:prstGeom>
        </p:spPr>
      </p:pic>
      <p:sp>
        <p:nvSpPr>
          <p:cNvPr id="5" name="Rectangle 4"/>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a:xfrm>
            <a:off x="363413" y="488651"/>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Box 7"/>
          <p:cNvSpPr txBox="1"/>
          <p:nvPr userDrawn="1"/>
        </p:nvSpPr>
        <p:spPr>
          <a:xfrm>
            <a:off x="9856269" y="6444949"/>
            <a:ext cx="173242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sp>
        <p:nvSpPr>
          <p:cNvPr id="11" name="Text Placeholder 2"/>
          <p:cNvSpPr>
            <a:spLocks noGrp="1"/>
          </p:cNvSpPr>
          <p:nvPr>
            <p:ph type="body" idx="11"/>
          </p:nvPr>
        </p:nvSpPr>
        <p:spPr>
          <a:xfrm>
            <a:off x="811513" y="4520615"/>
            <a:ext cx="10521696" cy="904240"/>
          </a:xfrm>
        </p:spPr>
        <p:txBody>
          <a:bodyPr anchor="ctr">
            <a:noAutofit/>
          </a:bodyPr>
          <a:lstStyle>
            <a:lvl1pPr marL="0" indent="0" algn="ctr">
              <a:lnSpc>
                <a:spcPct val="100000"/>
              </a:lnSpc>
              <a:spcAft>
                <a:spcPts val="600"/>
              </a:spcAft>
              <a:buNone/>
              <a:defRPr sz="2800" b="1" i="1" u="none">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Rectangle 11"/>
          <p:cNvSpPr/>
          <p:nvPr userDrawn="1"/>
        </p:nvSpPr>
        <p:spPr>
          <a:xfrm>
            <a:off x="363413" y="632992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r="47198" b="943"/>
          <a:stretch/>
        </p:blipFill>
        <p:spPr>
          <a:xfrm>
            <a:off x="308114" y="6382606"/>
            <a:ext cx="1437559" cy="419976"/>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23863" y="6329925"/>
            <a:ext cx="706050" cy="504321"/>
          </a:xfrm>
          <a:prstGeom prst="rect">
            <a:avLst/>
          </a:prstGeom>
        </p:spPr>
      </p:pic>
      <p:pic>
        <p:nvPicPr>
          <p:cNvPr id="2" name="Picture 1" descr="A picture containing text, transport, wheel, gear&#10;&#10;Description automatically generated">
            <a:extLst>
              <a:ext uri="{FF2B5EF4-FFF2-40B4-BE49-F238E27FC236}">
                <a16:creationId xmlns:a16="http://schemas.microsoft.com/office/drawing/2014/main" id="{9042C652-0F1F-31E1-FF87-B55181D28A1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452427" y="6419459"/>
            <a:ext cx="1287146" cy="360123"/>
          </a:xfrm>
          <a:prstGeom prst="rect">
            <a:avLst/>
          </a:prstGeom>
        </p:spPr>
      </p:pic>
    </p:spTree>
    <p:extLst>
      <p:ext uri="{BB962C8B-B14F-4D97-AF65-F5344CB8AC3E}">
        <p14:creationId xmlns:p14="http://schemas.microsoft.com/office/powerpoint/2010/main" val="727464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up Compariso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Content Placeholder 2"/>
          <p:cNvSpPr>
            <a:spLocks noGrp="1"/>
          </p:cNvSpPr>
          <p:nvPr>
            <p:ph sz="half" idx="1"/>
          </p:nvPr>
        </p:nvSpPr>
        <p:spPr>
          <a:xfrm>
            <a:off x="608487" y="1471133"/>
            <a:ext cx="5327904" cy="1962734"/>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14" name="Content Placeholder 3"/>
          <p:cNvSpPr>
            <a:spLocks noGrp="1"/>
          </p:cNvSpPr>
          <p:nvPr>
            <p:ph sz="half" idx="2"/>
          </p:nvPr>
        </p:nvSpPr>
        <p:spPr>
          <a:xfrm>
            <a:off x="6238293" y="1469001"/>
            <a:ext cx="5327904" cy="1964866"/>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17" name="Text Placeholder 2"/>
          <p:cNvSpPr>
            <a:spLocks noGrp="1"/>
          </p:cNvSpPr>
          <p:nvPr>
            <p:ph type="body" idx="10"/>
          </p:nvPr>
        </p:nvSpPr>
        <p:spPr>
          <a:xfrm>
            <a:off x="608487" y="1094942"/>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Text Placeholder 2"/>
          <p:cNvSpPr>
            <a:spLocks noGrp="1"/>
          </p:cNvSpPr>
          <p:nvPr>
            <p:ph type="body" idx="13"/>
          </p:nvPr>
        </p:nvSpPr>
        <p:spPr>
          <a:xfrm>
            <a:off x="6241213" y="1094102"/>
            <a:ext cx="5327904" cy="365760"/>
          </a:xfrm>
        </p:spPr>
        <p:txBody>
          <a:bodyPr tIns="0" anchor="t">
            <a:noAutofit/>
          </a:bodyPr>
          <a:lstStyle>
            <a:lvl1pPr marL="0" indent="0" algn="ctr">
              <a:lnSpc>
                <a:spcPct val="100000"/>
              </a:lnSpc>
              <a:spcAft>
                <a:spcPts val="600"/>
              </a:spcAft>
              <a:buNone/>
              <a:defRPr lang="en-US" sz="1500" b="1" i="0" u="sng"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lnSpc>
                <a:spcPct val="100000"/>
              </a:lnSpc>
              <a:spcBef>
                <a:spcPts val="0"/>
              </a:spcBef>
              <a:spcAft>
                <a:spcPts val="600"/>
              </a:spcAft>
              <a:buFont typeface="Arial" panose="020B0604020202020204" pitchFamily="34" charset="0"/>
              <a:buNone/>
            </a:pPr>
            <a:r>
              <a:rPr lang="en-US" dirty="0"/>
              <a:t>Edit Master text styles</a:t>
            </a:r>
          </a:p>
        </p:txBody>
      </p:sp>
      <p:sp>
        <p:nvSpPr>
          <p:cNvPr id="19" name="Content Placeholder 2"/>
          <p:cNvSpPr>
            <a:spLocks noGrp="1"/>
          </p:cNvSpPr>
          <p:nvPr>
            <p:ph sz="half" idx="14"/>
          </p:nvPr>
        </p:nvSpPr>
        <p:spPr>
          <a:xfrm>
            <a:off x="603365" y="4038399"/>
            <a:ext cx="5327904" cy="2181138"/>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20" name="Content Placeholder 3"/>
          <p:cNvSpPr>
            <a:spLocks noGrp="1"/>
          </p:cNvSpPr>
          <p:nvPr>
            <p:ph sz="half" idx="15"/>
          </p:nvPr>
        </p:nvSpPr>
        <p:spPr>
          <a:xfrm>
            <a:off x="6238293" y="4038400"/>
            <a:ext cx="5327904" cy="2181139"/>
          </a:xfrm>
        </p:spPr>
        <p:txBody>
          <a:bodyPr/>
          <a:lstStyle>
            <a:lvl1pPr>
              <a:defRPr sz="1400"/>
            </a:lvl1pPr>
            <a:lvl2pPr>
              <a:spcAft>
                <a:spcPts val="0"/>
              </a:spcAft>
              <a:defRPr sz="1200"/>
            </a:lvl2pPr>
            <a:lvl3pPr>
              <a:spcAft>
                <a:spcPts val="0"/>
              </a:spcAft>
              <a:defRPr sz="1000"/>
            </a:lvl3pPr>
          </a:lstStyle>
          <a:p>
            <a:pPr lvl="0"/>
            <a:r>
              <a:rPr lang="en-US" dirty="0"/>
              <a:t>Edit Master text styles</a:t>
            </a:r>
          </a:p>
          <a:p>
            <a:pPr lvl="1"/>
            <a:r>
              <a:rPr lang="en-US" dirty="0"/>
              <a:t>Second level</a:t>
            </a:r>
          </a:p>
          <a:p>
            <a:pPr lvl="2"/>
            <a:r>
              <a:rPr lang="en-US" dirty="0"/>
              <a:t>Third level</a:t>
            </a:r>
          </a:p>
        </p:txBody>
      </p:sp>
      <p:sp>
        <p:nvSpPr>
          <p:cNvPr id="21" name="Text Placeholder 2"/>
          <p:cNvSpPr>
            <a:spLocks noGrp="1"/>
          </p:cNvSpPr>
          <p:nvPr>
            <p:ph type="body" idx="16"/>
          </p:nvPr>
        </p:nvSpPr>
        <p:spPr>
          <a:xfrm>
            <a:off x="608488" y="3658844"/>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Text Placeholder 2"/>
          <p:cNvSpPr>
            <a:spLocks noGrp="1"/>
          </p:cNvSpPr>
          <p:nvPr>
            <p:ph type="body" idx="17"/>
          </p:nvPr>
        </p:nvSpPr>
        <p:spPr>
          <a:xfrm>
            <a:off x="6243413" y="3662663"/>
            <a:ext cx="5327904" cy="365760"/>
          </a:xfrm>
        </p:spPr>
        <p:txBody>
          <a:bodyPr tIns="0" anchor="t">
            <a:noAutofit/>
          </a:bodyPr>
          <a:lstStyle>
            <a:lvl1pPr marL="0" indent="0" algn="ctr">
              <a:lnSpc>
                <a:spcPct val="100000"/>
              </a:lnSpc>
              <a:spcAft>
                <a:spcPts val="600"/>
              </a:spcAft>
              <a:buNone/>
              <a:defRPr sz="1500" b="1" i="0" u="sng">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cxnSp>
        <p:nvCxnSpPr>
          <p:cNvPr id="4" name="Straight Connector 3"/>
          <p:cNvCxnSpPr/>
          <p:nvPr userDrawn="1"/>
        </p:nvCxnSpPr>
        <p:spPr>
          <a:xfrm>
            <a:off x="886691" y="3543300"/>
            <a:ext cx="4890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386946" y="3543300"/>
            <a:ext cx="4890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082145" y="1335171"/>
            <a:ext cx="0" cy="1974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082145" y="3972650"/>
            <a:ext cx="0" cy="19740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972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Content Placeholder 2"/>
          <p:cNvSpPr>
            <a:spLocks noGrp="1"/>
          </p:cNvSpPr>
          <p:nvPr>
            <p:ph sz="half" idx="1"/>
          </p:nvPr>
        </p:nvSpPr>
        <p:spPr>
          <a:xfrm>
            <a:off x="390476" y="1000387"/>
            <a:ext cx="5486400" cy="5230536"/>
          </a:xfrm>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p:txBody>
      </p:sp>
      <p:sp>
        <p:nvSpPr>
          <p:cNvPr id="15" name="Picture Placeholder 5"/>
          <p:cNvSpPr>
            <a:spLocks noGrp="1"/>
          </p:cNvSpPr>
          <p:nvPr>
            <p:ph type="pic" sz="quarter" idx="11"/>
          </p:nvPr>
        </p:nvSpPr>
        <p:spPr>
          <a:xfrm>
            <a:off x="6134293" y="3674377"/>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8"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5" hasCustomPrompt="1"/>
          </p:nvPr>
        </p:nvSpPr>
        <p:spPr>
          <a:xfrm>
            <a:off x="6134293" y="5972641"/>
            <a:ext cx="5486400" cy="258282"/>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19" hasCustomPrompt="1"/>
          </p:nvPr>
        </p:nvSpPr>
        <p:spPr>
          <a:xfrm>
            <a:off x="6191024" y="303760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0" hasCustomPrompt="1"/>
          </p:nvPr>
        </p:nvSpPr>
        <p:spPr>
          <a:xfrm>
            <a:off x="6180141" y="571021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86997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2"/>
          <p:cNvSpPr>
            <a:spLocks noGrp="1"/>
          </p:cNvSpPr>
          <p:nvPr>
            <p:ph sz="half" idx="1"/>
          </p:nvPr>
        </p:nvSpPr>
        <p:spPr>
          <a:xfrm>
            <a:off x="390475" y="1000387"/>
            <a:ext cx="7327396" cy="5230536"/>
          </a:xfrm>
        </p:spPr>
        <p:txBody>
          <a:bodyPr/>
          <a:lstStyle>
            <a:lvl1pPr>
              <a:defRPr sz="2000"/>
            </a:lvl1pPr>
            <a:lvl2pPr>
              <a:defRPr sz="1800"/>
            </a:lvl2pPr>
            <a:lvl3pPr>
              <a:defRPr sz="1600"/>
            </a:lvl3pPr>
          </a:lstStyle>
          <a:p>
            <a:pPr lvl="0"/>
            <a:r>
              <a:rPr lang="en-US" dirty="0"/>
              <a:t>Edit Master text styles</a:t>
            </a:r>
          </a:p>
          <a:p>
            <a:pPr lvl="1"/>
            <a:r>
              <a:rPr lang="en-US" dirty="0"/>
              <a:t>Second level</a:t>
            </a:r>
          </a:p>
          <a:p>
            <a:pPr lvl="2"/>
            <a:r>
              <a:rPr lang="en-US" dirty="0"/>
              <a:t>Third level</a:t>
            </a:r>
          </a:p>
        </p:txBody>
      </p:sp>
      <p:sp>
        <p:nvSpPr>
          <p:cNvPr id="16" name="Picture Placeholder 5"/>
          <p:cNvSpPr>
            <a:spLocks noGrp="1"/>
          </p:cNvSpPr>
          <p:nvPr>
            <p:ph type="pic" sz="quarter" idx="12"/>
          </p:nvPr>
        </p:nvSpPr>
        <p:spPr>
          <a:xfrm>
            <a:off x="7963093" y="1036607"/>
            <a:ext cx="3657600" cy="4114800"/>
          </a:xfrm>
        </p:spPr>
        <p:txBody>
          <a:bodyPr/>
          <a:lstStyle>
            <a:lvl1pPr marL="0" indent="0">
              <a:buNone/>
              <a:defRPr/>
            </a:lvl1pPr>
          </a:lstStyle>
          <a:p>
            <a:endParaRPr lang="en-US" dirty="0"/>
          </a:p>
        </p:txBody>
      </p:sp>
      <p:sp>
        <p:nvSpPr>
          <p:cNvPr id="18" name="Text Placeholder 9"/>
          <p:cNvSpPr>
            <a:spLocks noGrp="1"/>
          </p:cNvSpPr>
          <p:nvPr>
            <p:ph type="body" sz="quarter" idx="14" hasCustomPrompt="1"/>
          </p:nvPr>
        </p:nvSpPr>
        <p:spPr>
          <a:xfrm>
            <a:off x="7963093" y="5176574"/>
            <a:ext cx="3657600" cy="1054349"/>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19" hasCustomPrompt="1"/>
          </p:nvPr>
        </p:nvSpPr>
        <p:spPr>
          <a:xfrm>
            <a:off x="8041391" y="488524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307003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3040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2"/>
          <p:cNvSpPr>
            <a:spLocks noGrp="1"/>
          </p:cNvSpPr>
          <p:nvPr>
            <p:ph sz="half" idx="1"/>
          </p:nvPr>
        </p:nvSpPr>
        <p:spPr>
          <a:xfrm>
            <a:off x="6134293" y="3707933"/>
            <a:ext cx="5486400" cy="2286000"/>
          </a:xfrm>
        </p:spPr>
        <p:txBody>
          <a:bodyPr/>
          <a:lstStyle>
            <a:lvl1pPr>
              <a:defRPr sz="1800"/>
            </a:lvl1pPr>
            <a:lvl2pPr>
              <a:defRPr sz="1600"/>
            </a:lvl2pPr>
            <a:lvl3pPr>
              <a:defRPr sz="1400"/>
            </a:lvl3pPr>
          </a:lstStyle>
          <a:p>
            <a:pPr lvl="0"/>
            <a:r>
              <a:rPr lang="en-US" dirty="0"/>
              <a:t>Edit Master text styles</a:t>
            </a:r>
          </a:p>
          <a:p>
            <a:pPr lvl="1"/>
            <a:r>
              <a:rPr lang="en-US" dirty="0"/>
              <a:t>Second level</a:t>
            </a:r>
          </a:p>
          <a:p>
            <a:pPr lvl="2"/>
            <a:r>
              <a:rPr lang="en-US" dirty="0"/>
              <a:t>Third level</a:t>
            </a:r>
          </a:p>
        </p:txBody>
      </p:sp>
      <p:sp>
        <p:nvSpPr>
          <p:cNvPr id="14" name="Picture Placeholder 5"/>
          <p:cNvSpPr>
            <a:spLocks noGrp="1"/>
          </p:cNvSpPr>
          <p:nvPr>
            <p:ph type="pic" sz="quarter" idx="10"/>
          </p:nvPr>
        </p:nvSpPr>
        <p:spPr>
          <a:xfrm>
            <a:off x="390476" y="1000387"/>
            <a:ext cx="5486400" cy="2286000"/>
          </a:xfrm>
        </p:spPr>
        <p:txBody>
          <a:bodyPr/>
          <a:lstStyle>
            <a:lvl1pPr marL="0" indent="0">
              <a:buNone/>
              <a:defRPr/>
            </a:lvl1pPr>
          </a:lstStyle>
          <a:p>
            <a:endParaRPr lang="en-US" dirty="0"/>
          </a:p>
        </p:txBody>
      </p:sp>
      <p:sp>
        <p:nvSpPr>
          <p:cNvPr id="15" name="Picture Placeholder 5"/>
          <p:cNvSpPr>
            <a:spLocks noGrp="1"/>
          </p:cNvSpPr>
          <p:nvPr>
            <p:ph type="pic" sz="quarter" idx="11"/>
          </p:nvPr>
        </p:nvSpPr>
        <p:spPr>
          <a:xfrm>
            <a:off x="390476" y="3707933"/>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7" name="Text Placeholder 9"/>
          <p:cNvSpPr>
            <a:spLocks noGrp="1"/>
          </p:cNvSpPr>
          <p:nvPr>
            <p:ph type="body" sz="quarter" idx="13" hasCustomPrompt="1"/>
          </p:nvPr>
        </p:nvSpPr>
        <p:spPr>
          <a:xfrm>
            <a:off x="390476" y="3298650"/>
            <a:ext cx="5486400" cy="258282"/>
          </a:xfrm>
        </p:spPr>
        <p:txBody>
          <a:bodyPr tIns="45720" bIns="45720"/>
          <a:lstStyle>
            <a:lvl1pPr marL="0" indent="0" algn="l">
              <a:spcAft>
                <a:spcPts val="0"/>
              </a:spcAft>
              <a:buNone/>
              <a:defRPr sz="1200"/>
            </a:lvl1pPr>
          </a:lstStyle>
          <a:p>
            <a:pPr lvl="0"/>
            <a:r>
              <a:rPr lang="en-US" dirty="0"/>
              <a:t>Caption</a:t>
            </a:r>
          </a:p>
        </p:txBody>
      </p:sp>
      <p:sp>
        <p:nvSpPr>
          <p:cNvPr id="18"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5" hasCustomPrompt="1"/>
          </p:nvPr>
        </p:nvSpPr>
        <p:spPr>
          <a:xfrm>
            <a:off x="390476"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0" name="Text Placeholder 9"/>
          <p:cNvSpPr>
            <a:spLocks noGrp="1"/>
          </p:cNvSpPr>
          <p:nvPr>
            <p:ph type="body" sz="quarter" idx="18" hasCustomPrompt="1"/>
          </p:nvPr>
        </p:nvSpPr>
        <p:spPr>
          <a:xfrm>
            <a:off x="436324" y="3037605"/>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1" name="Text Placeholder 9"/>
          <p:cNvSpPr>
            <a:spLocks noGrp="1"/>
          </p:cNvSpPr>
          <p:nvPr>
            <p:ph type="body" sz="quarter" idx="19" hasCustomPrompt="1"/>
          </p:nvPr>
        </p:nvSpPr>
        <p:spPr>
          <a:xfrm>
            <a:off x="6191024" y="303760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0" hasCustomPrompt="1"/>
          </p:nvPr>
        </p:nvSpPr>
        <p:spPr>
          <a:xfrm>
            <a:off x="436324" y="5754161"/>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3" name="Text Placeholder 9"/>
          <p:cNvSpPr>
            <a:spLocks noGrp="1"/>
          </p:cNvSpPr>
          <p:nvPr>
            <p:ph type="body" sz="quarter" idx="21" hasCustomPrompt="1"/>
          </p:nvPr>
        </p:nvSpPr>
        <p:spPr>
          <a:xfrm>
            <a:off x="6191024" y="5771473"/>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4" name="Text Placeholder 9"/>
          <p:cNvSpPr>
            <a:spLocks noGrp="1"/>
          </p:cNvSpPr>
          <p:nvPr>
            <p:ph type="body" sz="quarter" idx="22" hasCustomPrompt="1"/>
          </p:nvPr>
        </p:nvSpPr>
        <p:spPr>
          <a:xfrm>
            <a:off x="6134293" y="6006197"/>
            <a:ext cx="5486400" cy="258282"/>
          </a:xfrm>
        </p:spPr>
        <p:txBody>
          <a:bodyPr tIns="45720" bIns="45720"/>
          <a:lstStyle>
            <a:lvl1pPr marL="0" indent="0" algn="l">
              <a:spcAft>
                <a:spcPts val="0"/>
              </a:spcAft>
              <a:buNone/>
              <a:defRPr sz="1200"/>
            </a:lvl1pPr>
          </a:lstStyle>
          <a:p>
            <a:pPr lvl="0"/>
            <a:r>
              <a:rPr lang="en-US" dirty="0"/>
              <a:t>Caption</a:t>
            </a:r>
          </a:p>
        </p:txBody>
      </p:sp>
    </p:spTree>
    <p:extLst>
      <p:ext uri="{BB962C8B-B14F-4D97-AF65-F5344CB8AC3E}">
        <p14:creationId xmlns:p14="http://schemas.microsoft.com/office/powerpoint/2010/main" val="1903064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5" name="Picture Placeholder 5"/>
          <p:cNvSpPr>
            <a:spLocks noGrp="1"/>
          </p:cNvSpPr>
          <p:nvPr>
            <p:ph type="pic" sz="quarter" idx="10"/>
          </p:nvPr>
        </p:nvSpPr>
        <p:spPr>
          <a:xfrm>
            <a:off x="390476" y="1000387"/>
            <a:ext cx="5486400" cy="2286000"/>
          </a:xfrm>
        </p:spPr>
        <p:txBody>
          <a:bodyPr/>
          <a:lstStyle>
            <a:lvl1pPr marL="0" indent="0">
              <a:buNone/>
              <a:defRPr/>
            </a:lvl1pPr>
          </a:lstStyle>
          <a:p>
            <a:endParaRPr lang="en-US" dirty="0"/>
          </a:p>
        </p:txBody>
      </p:sp>
      <p:sp>
        <p:nvSpPr>
          <p:cNvPr id="16" name="Picture Placeholder 5"/>
          <p:cNvSpPr>
            <a:spLocks noGrp="1"/>
          </p:cNvSpPr>
          <p:nvPr>
            <p:ph type="pic" sz="quarter" idx="11"/>
          </p:nvPr>
        </p:nvSpPr>
        <p:spPr>
          <a:xfrm>
            <a:off x="390476" y="3707933"/>
            <a:ext cx="5486400" cy="2286000"/>
          </a:xfrm>
        </p:spPr>
        <p:txBody>
          <a:bodyPr/>
          <a:lstStyle>
            <a:lvl1pPr marL="0" indent="0">
              <a:buNone/>
              <a:defRPr/>
            </a:lvl1pPr>
          </a:lstStyle>
          <a:p>
            <a:endParaRPr lang="en-US" dirty="0"/>
          </a:p>
        </p:txBody>
      </p:sp>
      <p:sp>
        <p:nvSpPr>
          <p:cNvPr id="17" name="Picture Placeholder 5"/>
          <p:cNvSpPr>
            <a:spLocks noGrp="1"/>
          </p:cNvSpPr>
          <p:nvPr>
            <p:ph type="pic" sz="quarter" idx="12"/>
          </p:nvPr>
        </p:nvSpPr>
        <p:spPr>
          <a:xfrm>
            <a:off x="6134293" y="1000387"/>
            <a:ext cx="5486400" cy="2286000"/>
          </a:xfrm>
        </p:spPr>
        <p:txBody>
          <a:bodyPr/>
          <a:lstStyle>
            <a:lvl1pPr marL="0" indent="0">
              <a:buNone/>
              <a:defRPr/>
            </a:lvl1pPr>
          </a:lstStyle>
          <a:p>
            <a:endParaRPr lang="en-US" dirty="0"/>
          </a:p>
        </p:txBody>
      </p:sp>
      <p:sp>
        <p:nvSpPr>
          <p:cNvPr id="18" name="Text Placeholder 9"/>
          <p:cNvSpPr>
            <a:spLocks noGrp="1"/>
          </p:cNvSpPr>
          <p:nvPr>
            <p:ph type="body" sz="quarter" idx="13" hasCustomPrompt="1"/>
          </p:nvPr>
        </p:nvSpPr>
        <p:spPr>
          <a:xfrm>
            <a:off x="390476" y="3298650"/>
            <a:ext cx="5486400" cy="258282"/>
          </a:xfrm>
        </p:spPr>
        <p:txBody>
          <a:bodyPr tIns="45720" bIns="45720"/>
          <a:lstStyle>
            <a:lvl1pPr marL="0" indent="0" algn="l">
              <a:spcAft>
                <a:spcPts val="0"/>
              </a:spcAft>
              <a:buNone/>
              <a:defRPr sz="1200"/>
            </a:lvl1pPr>
          </a:lstStyle>
          <a:p>
            <a:pPr lvl="0"/>
            <a:r>
              <a:rPr lang="en-US" dirty="0"/>
              <a:t>Caption</a:t>
            </a:r>
          </a:p>
        </p:txBody>
      </p:sp>
      <p:sp>
        <p:nvSpPr>
          <p:cNvPr id="19" name="Text Placeholder 9"/>
          <p:cNvSpPr>
            <a:spLocks noGrp="1"/>
          </p:cNvSpPr>
          <p:nvPr>
            <p:ph type="body" sz="quarter" idx="14" hasCustomPrompt="1"/>
          </p:nvPr>
        </p:nvSpPr>
        <p:spPr>
          <a:xfrm>
            <a:off x="6134293" y="3298649"/>
            <a:ext cx="5486400" cy="258282"/>
          </a:xfrm>
        </p:spPr>
        <p:txBody>
          <a:bodyPr tIns="45720" bIns="45720"/>
          <a:lstStyle>
            <a:lvl1pPr marL="0" indent="0" algn="l">
              <a:spcAft>
                <a:spcPts val="0"/>
              </a:spcAft>
              <a:buNone/>
              <a:defRPr sz="1200"/>
            </a:lvl1pPr>
          </a:lstStyle>
          <a:p>
            <a:pPr lvl="0"/>
            <a:r>
              <a:rPr lang="en-US" dirty="0"/>
              <a:t>Caption</a:t>
            </a:r>
          </a:p>
        </p:txBody>
      </p:sp>
      <p:sp>
        <p:nvSpPr>
          <p:cNvPr id="20" name="Text Placeholder 9"/>
          <p:cNvSpPr>
            <a:spLocks noGrp="1"/>
          </p:cNvSpPr>
          <p:nvPr>
            <p:ph type="body" sz="quarter" idx="15" hasCustomPrompt="1"/>
          </p:nvPr>
        </p:nvSpPr>
        <p:spPr>
          <a:xfrm>
            <a:off x="390476"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1" name="Picture Placeholder 5"/>
          <p:cNvSpPr>
            <a:spLocks noGrp="1"/>
          </p:cNvSpPr>
          <p:nvPr>
            <p:ph type="pic" sz="quarter" idx="16"/>
          </p:nvPr>
        </p:nvSpPr>
        <p:spPr>
          <a:xfrm>
            <a:off x="6134293" y="3707933"/>
            <a:ext cx="5486400" cy="2286000"/>
          </a:xfrm>
        </p:spPr>
        <p:txBody>
          <a:bodyPr/>
          <a:lstStyle>
            <a:lvl1pPr marL="0" indent="0">
              <a:buNone/>
              <a:defRPr/>
            </a:lvl1pPr>
          </a:lstStyle>
          <a:p>
            <a:endParaRPr lang="en-US" dirty="0"/>
          </a:p>
        </p:txBody>
      </p:sp>
      <p:sp>
        <p:nvSpPr>
          <p:cNvPr id="22" name="Text Placeholder 9"/>
          <p:cNvSpPr>
            <a:spLocks noGrp="1"/>
          </p:cNvSpPr>
          <p:nvPr>
            <p:ph type="body" sz="quarter" idx="17" hasCustomPrompt="1"/>
          </p:nvPr>
        </p:nvSpPr>
        <p:spPr>
          <a:xfrm>
            <a:off x="6134293" y="6006197"/>
            <a:ext cx="5486400" cy="258282"/>
          </a:xfrm>
        </p:spPr>
        <p:txBody>
          <a:bodyPr tIns="45720" bIns="45720"/>
          <a:lstStyle>
            <a:lvl1pPr marL="0" indent="0" algn="l">
              <a:spcAft>
                <a:spcPts val="0"/>
              </a:spcAft>
              <a:buNone/>
              <a:defRPr sz="1200"/>
            </a:lvl1pPr>
          </a:lstStyle>
          <a:p>
            <a:pPr lvl="0"/>
            <a:r>
              <a:rPr lang="en-US" dirty="0"/>
              <a:t>Caption</a:t>
            </a:r>
          </a:p>
        </p:txBody>
      </p:sp>
      <p:sp>
        <p:nvSpPr>
          <p:cNvPr id="23" name="Text Placeholder 9"/>
          <p:cNvSpPr>
            <a:spLocks noGrp="1"/>
          </p:cNvSpPr>
          <p:nvPr>
            <p:ph type="body" sz="quarter" idx="18" hasCustomPrompt="1"/>
          </p:nvPr>
        </p:nvSpPr>
        <p:spPr>
          <a:xfrm>
            <a:off x="450179" y="3047996"/>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4" name="Text Placeholder 9"/>
          <p:cNvSpPr>
            <a:spLocks noGrp="1"/>
          </p:cNvSpPr>
          <p:nvPr>
            <p:ph type="body" sz="quarter" idx="19" hasCustomPrompt="1"/>
          </p:nvPr>
        </p:nvSpPr>
        <p:spPr>
          <a:xfrm>
            <a:off x="6204879" y="3047994"/>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5" name="Text Placeholder 9"/>
          <p:cNvSpPr>
            <a:spLocks noGrp="1"/>
          </p:cNvSpPr>
          <p:nvPr>
            <p:ph type="body" sz="quarter" idx="20" hasCustomPrompt="1"/>
          </p:nvPr>
        </p:nvSpPr>
        <p:spPr>
          <a:xfrm>
            <a:off x="450179" y="5754161"/>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6" name="Text Placeholder 9"/>
          <p:cNvSpPr>
            <a:spLocks noGrp="1"/>
          </p:cNvSpPr>
          <p:nvPr>
            <p:ph type="body" sz="quarter" idx="21" hasCustomPrompt="1"/>
          </p:nvPr>
        </p:nvSpPr>
        <p:spPr>
          <a:xfrm>
            <a:off x="6204879" y="5754159"/>
            <a:ext cx="1219200" cy="201168"/>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587805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sz="half" idx="1"/>
          </p:nvPr>
        </p:nvSpPr>
        <p:spPr>
          <a:xfrm>
            <a:off x="524544" y="1139929"/>
            <a:ext cx="10940411" cy="1334824"/>
          </a:xfrm>
        </p:spPr>
        <p:txBody>
          <a:bodyPr/>
          <a:lstStyle>
            <a:lvl1pPr>
              <a:defRPr sz="2400"/>
            </a:lvl1pPr>
            <a:lvl2pPr>
              <a:defRPr sz="2400"/>
            </a:lvl2pPr>
            <a:lvl3pPr>
              <a:defRPr sz="2000"/>
            </a:lvl3pPr>
          </a:lstStyle>
          <a:p>
            <a:pPr lvl="0"/>
            <a:r>
              <a:rPr lang="en-US" dirty="0"/>
              <a:t>Edit Master text styles</a:t>
            </a:r>
          </a:p>
          <a:p>
            <a:pPr lvl="1"/>
            <a:r>
              <a:rPr lang="en-US" dirty="0"/>
              <a:t>Second level</a:t>
            </a:r>
          </a:p>
          <a:p>
            <a:pPr lvl="2"/>
            <a:r>
              <a:rPr lang="en-US" dirty="0"/>
              <a:t>Third level</a:t>
            </a:r>
          </a:p>
        </p:txBody>
      </p:sp>
      <p:sp>
        <p:nvSpPr>
          <p:cNvPr id="13" name="Picture Placeholder 5"/>
          <p:cNvSpPr>
            <a:spLocks noGrp="1"/>
          </p:cNvSpPr>
          <p:nvPr>
            <p:ph type="pic" sz="quarter" idx="10"/>
          </p:nvPr>
        </p:nvSpPr>
        <p:spPr>
          <a:xfrm>
            <a:off x="4134555" y="3243563"/>
            <a:ext cx="3925824" cy="2093976"/>
          </a:xfrm>
        </p:spPr>
        <p:txBody>
          <a:bodyPr/>
          <a:lstStyle>
            <a:lvl1pPr marL="0" indent="0">
              <a:buNone/>
              <a:defRPr/>
            </a:lvl1pPr>
          </a:lstStyle>
          <a:p>
            <a:endParaRPr lang="en-US" dirty="0"/>
          </a:p>
        </p:txBody>
      </p:sp>
      <p:sp>
        <p:nvSpPr>
          <p:cNvPr id="14" name="Picture Placeholder 5"/>
          <p:cNvSpPr>
            <a:spLocks noGrp="1"/>
          </p:cNvSpPr>
          <p:nvPr>
            <p:ph type="pic" sz="quarter" idx="11"/>
          </p:nvPr>
        </p:nvSpPr>
        <p:spPr>
          <a:xfrm>
            <a:off x="410027" y="2633781"/>
            <a:ext cx="3926445" cy="2093605"/>
          </a:xfrm>
        </p:spPr>
        <p:txBody>
          <a:bodyPr/>
          <a:lstStyle>
            <a:lvl1pPr marL="0" indent="0">
              <a:buNone/>
              <a:defRPr/>
            </a:lvl1pPr>
          </a:lstStyle>
          <a:p>
            <a:endParaRPr lang="en-US" dirty="0"/>
          </a:p>
        </p:txBody>
      </p:sp>
      <p:sp>
        <p:nvSpPr>
          <p:cNvPr id="15" name="Picture Placeholder 5"/>
          <p:cNvSpPr>
            <a:spLocks noGrp="1"/>
          </p:cNvSpPr>
          <p:nvPr>
            <p:ph type="pic" sz="quarter" idx="12"/>
          </p:nvPr>
        </p:nvSpPr>
        <p:spPr>
          <a:xfrm>
            <a:off x="7859083" y="3876173"/>
            <a:ext cx="3925824" cy="2093976"/>
          </a:xfrm>
        </p:spPr>
        <p:txBody>
          <a:bodyPr/>
          <a:lstStyle>
            <a:lvl1pPr marL="0" indent="0">
              <a:buNone/>
              <a:defRPr/>
            </a:lvl1pPr>
          </a:lstStyle>
          <a:p>
            <a:endParaRPr lang="en-US" dirty="0"/>
          </a:p>
        </p:txBody>
      </p:sp>
      <p:sp>
        <p:nvSpPr>
          <p:cNvPr id="16" name="Text Placeholder 9"/>
          <p:cNvSpPr>
            <a:spLocks noGrp="1"/>
          </p:cNvSpPr>
          <p:nvPr>
            <p:ph type="body" sz="quarter" idx="13" hasCustomPrompt="1"/>
          </p:nvPr>
        </p:nvSpPr>
        <p:spPr>
          <a:xfrm>
            <a:off x="411756" y="4735774"/>
            <a:ext cx="3413760" cy="251862"/>
          </a:xfrm>
        </p:spPr>
        <p:txBody>
          <a:bodyPr tIns="45720" bIns="45720"/>
          <a:lstStyle>
            <a:lvl1pPr marL="0" indent="0" algn="l">
              <a:spcAft>
                <a:spcPts val="0"/>
              </a:spcAft>
              <a:buNone/>
              <a:defRPr sz="1200"/>
            </a:lvl1pPr>
          </a:lstStyle>
          <a:p>
            <a:pPr lvl="0"/>
            <a:r>
              <a:rPr lang="en-US" dirty="0"/>
              <a:t>Caption</a:t>
            </a:r>
          </a:p>
        </p:txBody>
      </p:sp>
      <p:sp>
        <p:nvSpPr>
          <p:cNvPr id="17" name="Text Placeholder 9"/>
          <p:cNvSpPr>
            <a:spLocks noGrp="1"/>
          </p:cNvSpPr>
          <p:nvPr>
            <p:ph type="body" sz="quarter" idx="14" hasCustomPrompt="1"/>
          </p:nvPr>
        </p:nvSpPr>
        <p:spPr>
          <a:xfrm>
            <a:off x="4126099" y="5352763"/>
            <a:ext cx="3327645" cy="319456"/>
          </a:xfrm>
        </p:spPr>
        <p:txBody>
          <a:bodyPr tIns="45720" bIns="45720"/>
          <a:lstStyle>
            <a:lvl1pPr marL="0" indent="0" algn="l">
              <a:spcAft>
                <a:spcPts val="0"/>
              </a:spcAft>
              <a:buNone/>
              <a:defRPr sz="1200"/>
            </a:lvl1pPr>
          </a:lstStyle>
          <a:p>
            <a:pPr lvl="0"/>
            <a:r>
              <a:rPr lang="en-US" dirty="0"/>
              <a:t>Caption</a:t>
            </a:r>
          </a:p>
        </p:txBody>
      </p:sp>
      <p:sp>
        <p:nvSpPr>
          <p:cNvPr id="18" name="Text Placeholder 9"/>
          <p:cNvSpPr>
            <a:spLocks noGrp="1"/>
          </p:cNvSpPr>
          <p:nvPr>
            <p:ph type="body" sz="quarter" idx="15" hasCustomPrompt="1"/>
          </p:nvPr>
        </p:nvSpPr>
        <p:spPr>
          <a:xfrm>
            <a:off x="7859083" y="5997990"/>
            <a:ext cx="3925824" cy="301611"/>
          </a:xfrm>
        </p:spPr>
        <p:txBody>
          <a:bodyPr tIns="45720" bIns="45720"/>
          <a:lstStyle>
            <a:lvl1pPr marL="0" indent="0" algn="l">
              <a:spcAft>
                <a:spcPts val="0"/>
              </a:spcAft>
              <a:buNone/>
              <a:defRPr sz="1200"/>
            </a:lvl1pPr>
          </a:lstStyle>
          <a:p>
            <a:pPr lvl="0"/>
            <a:r>
              <a:rPr lang="en-US" dirty="0"/>
              <a:t>Caption</a:t>
            </a:r>
          </a:p>
        </p:txBody>
      </p:sp>
      <p:sp>
        <p:nvSpPr>
          <p:cNvPr id="21" name="Text Placeholder 9"/>
          <p:cNvSpPr>
            <a:spLocks noGrp="1"/>
          </p:cNvSpPr>
          <p:nvPr>
            <p:ph type="body" sz="quarter" idx="20" hasCustomPrompt="1"/>
          </p:nvPr>
        </p:nvSpPr>
        <p:spPr>
          <a:xfrm>
            <a:off x="7932557" y="5716450"/>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2" name="Text Placeholder 9"/>
          <p:cNvSpPr>
            <a:spLocks noGrp="1"/>
          </p:cNvSpPr>
          <p:nvPr>
            <p:ph type="body" sz="quarter" idx="21" hasCustomPrompt="1"/>
          </p:nvPr>
        </p:nvSpPr>
        <p:spPr>
          <a:xfrm>
            <a:off x="4209227" y="5082423"/>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
        <p:nvSpPr>
          <p:cNvPr id="23" name="Text Placeholder 9"/>
          <p:cNvSpPr>
            <a:spLocks noGrp="1"/>
          </p:cNvSpPr>
          <p:nvPr>
            <p:ph type="body" sz="quarter" idx="22" hasCustomPrompt="1"/>
          </p:nvPr>
        </p:nvSpPr>
        <p:spPr>
          <a:xfrm>
            <a:off x="469125" y="4472459"/>
            <a:ext cx="917336" cy="204240"/>
          </a:xfrm>
          <a:solidFill>
            <a:schemeClr val="tx1">
              <a:alpha val="55000"/>
            </a:schemeClr>
          </a:solidFill>
        </p:spPr>
        <p:txBody>
          <a:bodyPr tIns="9144" bIns="27432" anchor="ctr"/>
          <a:lstStyle>
            <a:lvl1pPr marL="0" indent="0" algn="l">
              <a:spcAft>
                <a:spcPts val="0"/>
              </a:spcAft>
              <a:buNone/>
              <a:defRPr sz="1000" b="1">
                <a:solidFill>
                  <a:schemeClr val="bg1"/>
                </a:solidFill>
              </a:defRPr>
            </a:lvl1pPr>
          </a:lstStyle>
          <a:p>
            <a:pPr lvl="0"/>
            <a:r>
              <a:rPr lang="en-US" dirty="0"/>
              <a:t>Date</a:t>
            </a:r>
          </a:p>
        </p:txBody>
      </p:sp>
    </p:spTree>
    <p:extLst>
      <p:ext uri="{BB962C8B-B14F-4D97-AF65-F5344CB8AC3E}">
        <p14:creationId xmlns:p14="http://schemas.microsoft.com/office/powerpoint/2010/main" val="250445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22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33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 Column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182880"/>
          <a:lstStyle>
            <a:lvl1pPr>
              <a:defRPr sz="2200"/>
            </a:lvl1pPr>
            <a:lvl2pPr>
              <a:defRPr sz="2000"/>
            </a:lvl2pPr>
            <a:lvl3pPr>
              <a:defRPr sz="18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691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31416" y="1744575"/>
            <a:ext cx="10742611" cy="4381905"/>
          </a:xfrm>
        </p:spPr>
        <p:txBody>
          <a:bodyPr/>
          <a:lstStyle>
            <a:lvl1pPr>
              <a:defRPr sz="2200"/>
            </a:lvl1pPr>
            <a:lvl2pPr>
              <a:defRPr sz="2000"/>
            </a:lvl2pPr>
          </a:lstStyle>
          <a:p>
            <a:pPr lvl="0"/>
            <a:r>
              <a:rPr lang="en-US" dirty="0"/>
              <a:t>Edit Master text styles</a:t>
            </a:r>
          </a:p>
          <a:p>
            <a:pPr lvl="1"/>
            <a:r>
              <a:rPr lang="en-US" dirty="0"/>
              <a:t>Second level</a:t>
            </a:r>
          </a:p>
          <a:p>
            <a:pPr lvl="2"/>
            <a:r>
              <a:rPr lang="en-US" dirty="0"/>
              <a:t>Third level</a:t>
            </a:r>
          </a:p>
        </p:txBody>
      </p:sp>
      <p:sp>
        <p:nvSpPr>
          <p:cNvPr id="4" name="Text Placeholder 2"/>
          <p:cNvSpPr>
            <a:spLocks noGrp="1"/>
          </p:cNvSpPr>
          <p:nvPr>
            <p:ph type="body" idx="10"/>
          </p:nvPr>
        </p:nvSpPr>
        <p:spPr>
          <a:xfrm>
            <a:off x="731416" y="1122395"/>
            <a:ext cx="10742611" cy="473312"/>
          </a:xfrm>
        </p:spPr>
        <p:txBody>
          <a:bodyPr anchor="t">
            <a:noAutofit/>
          </a:bodyPr>
          <a:lstStyle>
            <a:lvl1pPr marL="0" indent="0" algn="l">
              <a:lnSpc>
                <a:spcPct val="100000"/>
              </a:lnSpc>
              <a:spcBef>
                <a:spcPts val="0"/>
              </a:spcBef>
              <a:spcAft>
                <a:spcPts val="600"/>
              </a:spcAft>
              <a:buNone/>
              <a:defRPr sz="2200" b="1" i="0">
                <a:solidFill>
                  <a:srgbClr val="0D436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3727372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033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ight-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6096000" y="1143000"/>
            <a:ext cx="5391573" cy="4973320"/>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0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7981" y="1143000"/>
            <a:ext cx="5257800" cy="4963160"/>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7655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4 Text box-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5488" y="1143000"/>
            <a:ext cx="6949439" cy="4983481"/>
          </a:xfrm>
        </p:spPr>
        <p:txBody>
          <a:bodyPr/>
          <a:lstStyle>
            <a:lvl3pPr>
              <a:defRPr sz="20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627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50208" y="45720"/>
            <a:ext cx="8241792"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142999"/>
            <a:ext cx="10521696" cy="5071147"/>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00643" y="198732"/>
            <a:ext cx="3525654" cy="504457"/>
          </a:xfrm>
          <a:prstGeom prst="rect">
            <a:avLst/>
          </a:prstGeom>
        </p:spPr>
      </p:pic>
      <p:sp>
        <p:nvSpPr>
          <p:cNvPr id="8" name="Rectangle 7"/>
          <p:cNvSpPr/>
          <p:nvPr userDrawn="1"/>
        </p:nvSpPr>
        <p:spPr>
          <a:xfrm>
            <a:off x="363413" y="6339413"/>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p:cNvSpPr/>
          <p:nvPr userDrawn="1"/>
        </p:nvSpPr>
        <p:spPr>
          <a:xfrm>
            <a:off x="363413" y="946095"/>
            <a:ext cx="11277600" cy="18288"/>
          </a:xfrm>
          <a:prstGeom prst="rect">
            <a:avLst/>
          </a:prstGeom>
          <a:solidFill>
            <a:srgbClr val="7BA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2" name="Straight Connector 11"/>
          <p:cNvCxnSpPr/>
          <p:nvPr userDrawn="1"/>
        </p:nvCxnSpPr>
        <p:spPr>
          <a:xfrm>
            <a:off x="3838252" y="294909"/>
            <a:ext cx="0" cy="384240"/>
          </a:xfrm>
          <a:prstGeom prst="line">
            <a:avLst/>
          </a:prstGeom>
          <a:ln>
            <a:solidFill>
              <a:srgbClr val="00406C"/>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25" cstate="print">
            <a:extLst>
              <a:ext uri="{28A0092B-C50C-407E-A947-70E740481C1C}">
                <a14:useLocalDpi xmlns:a14="http://schemas.microsoft.com/office/drawing/2010/main" val="0"/>
              </a:ext>
            </a:extLst>
          </a:blip>
          <a:srcRect t="-1" r="47198" b="-2325"/>
          <a:stretch/>
        </p:blipFill>
        <p:spPr>
          <a:xfrm>
            <a:off x="308114" y="6382606"/>
            <a:ext cx="1437559" cy="433830"/>
          </a:xfrm>
          <a:prstGeom prst="rect">
            <a:avLst/>
          </a:prstGeom>
        </p:spPr>
      </p:pic>
      <p:sp>
        <p:nvSpPr>
          <p:cNvPr id="14" name="TextBox 13"/>
          <p:cNvSpPr txBox="1"/>
          <p:nvPr userDrawn="1"/>
        </p:nvSpPr>
        <p:spPr>
          <a:xfrm>
            <a:off x="10106526" y="6444949"/>
            <a:ext cx="1602114" cy="246221"/>
          </a:xfrm>
          <a:prstGeom prst="rect">
            <a:avLst/>
          </a:prstGeom>
          <a:noFill/>
        </p:spPr>
        <p:txBody>
          <a:bodyPr wrap="square" rtlCol="0">
            <a:spAutoFit/>
          </a:bodyPr>
          <a:lstStyle/>
          <a:p>
            <a:pPr algn="ctr"/>
            <a:fld id="{6489D377-E926-4056-92EE-BF2FEC77DD13}" type="slidenum">
              <a:rPr lang="en-US" sz="1000" smtClean="0">
                <a:solidFill>
                  <a:srgbClr val="0D436B"/>
                </a:solidFill>
                <a:latin typeface="Arial" panose="020B0604020202020204" pitchFamily="34" charset="0"/>
                <a:ea typeface="Tahoma" pitchFamily="34" charset="0"/>
                <a:cs typeface="Arial" panose="020B0604020202020204" pitchFamily="34" charset="0"/>
              </a:rPr>
              <a:pPr algn="ctr"/>
              <a:t>‹#›</a:t>
            </a:fld>
            <a:endParaRPr lang="en-US" sz="1000" dirty="0">
              <a:solidFill>
                <a:srgbClr val="0D436B"/>
              </a:solidFill>
              <a:latin typeface="Arial" panose="020B0604020202020204" pitchFamily="34" charset="0"/>
              <a:ea typeface="Tahoma" pitchFamily="34" charset="0"/>
              <a:cs typeface="Arial" panose="020B0604020202020204" pitchFamily="34" charset="0"/>
            </a:endParaRPr>
          </a:p>
        </p:txBody>
      </p:sp>
      <p:pic>
        <p:nvPicPr>
          <p:cNvPr id="4" name="Picture 3"/>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064980" y="6348557"/>
            <a:ext cx="689719" cy="438912"/>
          </a:xfrm>
          <a:prstGeom prst="rect">
            <a:avLst/>
          </a:prstGeom>
        </p:spPr>
      </p:pic>
      <p:pic>
        <p:nvPicPr>
          <p:cNvPr id="6" name="Picture 5" descr="A picture containing text, transport, wheel, gear&#10;&#10;Description automatically generated">
            <a:extLst>
              <a:ext uri="{FF2B5EF4-FFF2-40B4-BE49-F238E27FC236}">
                <a16:creationId xmlns:a16="http://schemas.microsoft.com/office/drawing/2014/main" id="{B98A526A-CA63-775D-B4A9-7F0AD09144F3}"/>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4803300" y="6423363"/>
            <a:ext cx="1287146" cy="360123"/>
          </a:xfrm>
          <a:prstGeom prst="rect">
            <a:avLst/>
          </a:prstGeom>
        </p:spPr>
      </p:pic>
      <p:pic>
        <p:nvPicPr>
          <p:cNvPr id="10" name="Picture 9" descr="A logo with blue green brown and brown colors&#10;&#10;Description automatically generated">
            <a:extLst>
              <a:ext uri="{FF2B5EF4-FFF2-40B4-BE49-F238E27FC236}">
                <a16:creationId xmlns:a16="http://schemas.microsoft.com/office/drawing/2014/main" id="{A57ACEFE-6926-EB03-21CD-EB2D71287A06}"/>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6193939" y="6425116"/>
            <a:ext cx="722067" cy="356616"/>
          </a:xfrm>
          <a:prstGeom prst="rect">
            <a:avLst/>
          </a:prstGeom>
        </p:spPr>
      </p:pic>
    </p:spTree>
    <p:extLst>
      <p:ext uri="{BB962C8B-B14F-4D97-AF65-F5344CB8AC3E}">
        <p14:creationId xmlns:p14="http://schemas.microsoft.com/office/powerpoint/2010/main" val="2071987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400" rtl="0" eaLnBrk="1" latinLnBrk="0" hangingPunct="1">
        <a:lnSpc>
          <a:spcPct val="90000"/>
        </a:lnSpc>
        <a:spcBef>
          <a:spcPct val="0"/>
        </a:spcBef>
        <a:buNone/>
        <a:defRPr sz="2800" b="1" kern="1200">
          <a:solidFill>
            <a:srgbClr val="0D436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5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500"/>
        </a:spcAft>
        <a:buSzPct val="80000"/>
        <a:buFont typeface="Courier New" panose="02070309020205020404" pitchFamily="49" charset="0"/>
        <a:buChar char="o"/>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5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1.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2">
            <a:extLst>
              <a:ext uri="{28A0092B-C50C-407E-A947-70E740481C1C}">
                <a14:useLocalDpi xmlns:a14="http://schemas.microsoft.com/office/drawing/2010/main" val="0"/>
              </a:ext>
            </a:extLst>
          </a:blip>
          <a:srcRect l="27792" t="1620" r="2093" b="1807"/>
          <a:stretch/>
        </p:blipFill>
        <p:spPr>
          <a:xfrm>
            <a:off x="467832" y="1011340"/>
            <a:ext cx="5308473" cy="5170365"/>
          </a:xfrm>
          <a:prstGeom prst="rect">
            <a:avLst/>
          </a:prstGeom>
          <a:solidFill>
            <a:schemeClr val="tx1"/>
          </a:solidFill>
          <a:ln>
            <a:solidFill>
              <a:schemeClr val="tx1"/>
            </a:solidFill>
          </a:ln>
        </p:spPr>
      </p:pic>
      <p:sp>
        <p:nvSpPr>
          <p:cNvPr id="6" name="Oval 5">
            <a:extLst>
              <a:ext uri="{FF2B5EF4-FFF2-40B4-BE49-F238E27FC236}">
                <a16:creationId xmlns:a16="http://schemas.microsoft.com/office/drawing/2014/main" id="{7725D1BE-F1B7-9FF3-782B-8B60AA4DEAE8}"/>
              </a:ext>
            </a:extLst>
          </p:cNvPr>
          <p:cNvSpPr/>
          <p:nvPr/>
        </p:nvSpPr>
        <p:spPr>
          <a:xfrm>
            <a:off x="3019420" y="2618056"/>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0762711-0DAF-87C6-C41D-DC1825BC2914}"/>
              </a:ext>
            </a:extLst>
          </p:cNvPr>
          <p:cNvSpPr/>
          <p:nvPr/>
        </p:nvSpPr>
        <p:spPr>
          <a:xfrm>
            <a:off x="2927980" y="3378321"/>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61EA6F2-A7E1-2764-752B-D8EF9FE527B6}"/>
              </a:ext>
            </a:extLst>
          </p:cNvPr>
          <p:cNvSpPr/>
          <p:nvPr/>
        </p:nvSpPr>
        <p:spPr>
          <a:xfrm>
            <a:off x="3353845" y="326124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09467E5-B927-C01E-6234-D8CD0A43F196}"/>
              </a:ext>
            </a:extLst>
          </p:cNvPr>
          <p:cNvSpPr/>
          <p:nvPr/>
        </p:nvSpPr>
        <p:spPr>
          <a:xfrm>
            <a:off x="3548975" y="288380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123ED-DEBF-4323-B933-407006EB704C}"/>
              </a:ext>
            </a:extLst>
          </p:cNvPr>
          <p:cNvSpPr/>
          <p:nvPr/>
        </p:nvSpPr>
        <p:spPr>
          <a:xfrm>
            <a:off x="4043209" y="2967835"/>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EE50F0-04BA-3160-192C-283B64498449}"/>
              </a:ext>
            </a:extLst>
          </p:cNvPr>
          <p:cNvSpPr/>
          <p:nvPr/>
        </p:nvSpPr>
        <p:spPr>
          <a:xfrm>
            <a:off x="1035086" y="4087340"/>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489B042-65F8-B93C-256F-B432F7FC3280}"/>
              </a:ext>
            </a:extLst>
          </p:cNvPr>
          <p:cNvSpPr/>
          <p:nvPr/>
        </p:nvSpPr>
        <p:spPr>
          <a:xfrm>
            <a:off x="1691687" y="4120097"/>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4" name="Picture 13" descr="A graph with numbers and a line&#10;&#10;Description automatically generated">
            <a:extLst>
              <a:ext uri="{FF2B5EF4-FFF2-40B4-BE49-F238E27FC236}">
                <a16:creationId xmlns:a16="http://schemas.microsoft.com/office/drawing/2014/main" id="{9A25533C-BAB5-1432-7F48-0EC286CD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303" y="1055817"/>
            <a:ext cx="3003760" cy="1463040"/>
          </a:xfrm>
          <a:prstGeom prst="rect">
            <a:avLst/>
          </a:prstGeom>
          <a:ln>
            <a:solidFill>
              <a:srgbClr val="7030A0"/>
            </a:solidFill>
          </a:ln>
        </p:spPr>
      </p:pic>
      <p:pic>
        <p:nvPicPr>
          <p:cNvPr id="16" name="Picture 15" descr="A graph with a line graph&#10;&#10;Description automatically generated">
            <a:extLst>
              <a:ext uri="{FF2B5EF4-FFF2-40B4-BE49-F238E27FC236}">
                <a16:creationId xmlns:a16="http://schemas.microsoft.com/office/drawing/2014/main" id="{16AEA77B-7F67-EF6E-8F2B-5999A2823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607" y="2650225"/>
            <a:ext cx="3039152" cy="1463040"/>
          </a:xfrm>
          <a:prstGeom prst="rect">
            <a:avLst/>
          </a:prstGeom>
          <a:ln>
            <a:solidFill>
              <a:srgbClr val="7030A0"/>
            </a:solidFill>
          </a:ln>
        </p:spPr>
      </p:pic>
      <p:sp>
        <p:nvSpPr>
          <p:cNvPr id="17" name="Rectangle 16">
            <a:extLst>
              <a:ext uri="{FF2B5EF4-FFF2-40B4-BE49-F238E27FC236}">
                <a16:creationId xmlns:a16="http://schemas.microsoft.com/office/drawing/2014/main" id="{481A4EC1-17EF-6402-ED96-84FAEAB1445A}"/>
              </a:ext>
            </a:extLst>
          </p:cNvPr>
          <p:cNvSpPr/>
          <p:nvPr/>
        </p:nvSpPr>
        <p:spPr>
          <a:xfrm>
            <a:off x="3119406" y="2331720"/>
            <a:ext cx="438115" cy="125630"/>
          </a:xfrm>
          <a:prstGeom prst="rect">
            <a:avLst/>
          </a:prstGeom>
          <a:solidFill>
            <a:srgbClr val="7030A0">
              <a:alpha val="10196"/>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7262374-4FDC-BA66-13AF-DFA33382AB1D}"/>
              </a:ext>
            </a:extLst>
          </p:cNvPr>
          <p:cNvSpPr/>
          <p:nvPr/>
        </p:nvSpPr>
        <p:spPr>
          <a:xfrm>
            <a:off x="2879282" y="2895251"/>
            <a:ext cx="438116" cy="135841"/>
          </a:xfrm>
          <a:prstGeom prst="rect">
            <a:avLst/>
          </a:prstGeom>
          <a:solidFill>
            <a:srgbClr val="7030A0">
              <a:alpha val="10196"/>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descr="A graph with a line graph&#10;&#10;Description automatically generated">
            <a:extLst>
              <a:ext uri="{FF2B5EF4-FFF2-40B4-BE49-F238E27FC236}">
                <a16:creationId xmlns:a16="http://schemas.microsoft.com/office/drawing/2014/main" id="{00AAC3F5-22F6-A652-71FF-ABB5E5B4C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607" y="4272365"/>
            <a:ext cx="3039152" cy="1463040"/>
          </a:xfrm>
          <a:prstGeom prst="rect">
            <a:avLst/>
          </a:prstGeom>
          <a:ln>
            <a:solidFill>
              <a:srgbClr val="7030A0"/>
            </a:solidFill>
          </a:ln>
        </p:spPr>
      </p:pic>
      <p:sp>
        <p:nvSpPr>
          <p:cNvPr id="21" name="Rectangle 20">
            <a:extLst>
              <a:ext uri="{FF2B5EF4-FFF2-40B4-BE49-F238E27FC236}">
                <a16:creationId xmlns:a16="http://schemas.microsoft.com/office/drawing/2014/main" id="{5D81042C-089B-151B-3DBC-27798EA3F126}"/>
              </a:ext>
            </a:extLst>
          </p:cNvPr>
          <p:cNvSpPr/>
          <p:nvPr/>
        </p:nvSpPr>
        <p:spPr>
          <a:xfrm>
            <a:off x="2672755" y="3190550"/>
            <a:ext cx="438116" cy="135841"/>
          </a:xfrm>
          <a:prstGeom prst="rect">
            <a:avLst/>
          </a:prstGeom>
          <a:solidFill>
            <a:srgbClr val="7030A0">
              <a:alpha val="10196"/>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63CF14D-2DFF-36AD-BE0A-E0A398C5C149}"/>
              </a:ext>
            </a:extLst>
          </p:cNvPr>
          <p:cNvSpPr/>
          <p:nvPr/>
        </p:nvSpPr>
        <p:spPr>
          <a:xfrm>
            <a:off x="4436239" y="2602424"/>
            <a:ext cx="501225" cy="10439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40987CC-7F99-5B86-CAE5-7578E7CA48E6}"/>
              </a:ext>
            </a:extLst>
          </p:cNvPr>
          <p:cNvSpPr/>
          <p:nvPr/>
        </p:nvSpPr>
        <p:spPr>
          <a:xfrm>
            <a:off x="4669876" y="2807602"/>
            <a:ext cx="380913" cy="10439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CDC41FD-18D5-6B04-5382-78AAEB4099BB}"/>
              </a:ext>
            </a:extLst>
          </p:cNvPr>
          <p:cNvSpPr/>
          <p:nvPr/>
        </p:nvSpPr>
        <p:spPr>
          <a:xfrm>
            <a:off x="4860332" y="3162618"/>
            <a:ext cx="380913" cy="10439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61755CFE-6CA3-8B96-6A4D-91F195C8B8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4228" y="1055817"/>
            <a:ext cx="3039152" cy="1463040"/>
          </a:xfrm>
          <a:prstGeom prst="rect">
            <a:avLst/>
          </a:prstGeom>
          <a:solidFill>
            <a:srgbClr val="33CC33"/>
          </a:solidFill>
          <a:ln>
            <a:solidFill>
              <a:srgbClr val="00B050"/>
            </a:solidFill>
          </a:ln>
        </p:spPr>
      </p:pic>
      <p:pic>
        <p:nvPicPr>
          <p:cNvPr id="33" name="Picture 32">
            <a:extLst>
              <a:ext uri="{FF2B5EF4-FFF2-40B4-BE49-F238E27FC236}">
                <a16:creationId xmlns:a16="http://schemas.microsoft.com/office/drawing/2014/main" id="{5BEF9657-D524-F9CB-3B32-268714BEC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1924" y="2648139"/>
            <a:ext cx="3003760" cy="1463040"/>
          </a:xfrm>
          <a:prstGeom prst="rect">
            <a:avLst/>
          </a:prstGeom>
          <a:solidFill>
            <a:srgbClr val="33CC33"/>
          </a:solidFill>
          <a:ln>
            <a:solidFill>
              <a:srgbClr val="00B050"/>
            </a:solidFill>
          </a:ln>
        </p:spPr>
      </p:pic>
      <p:pic>
        <p:nvPicPr>
          <p:cNvPr id="35" name="Picture 34">
            <a:extLst>
              <a:ext uri="{FF2B5EF4-FFF2-40B4-BE49-F238E27FC236}">
                <a16:creationId xmlns:a16="http://schemas.microsoft.com/office/drawing/2014/main" id="{6979A11F-8EEB-ED62-4FF0-07DC074866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1924" y="4270755"/>
            <a:ext cx="3003760" cy="1463040"/>
          </a:xfrm>
          <a:prstGeom prst="rect">
            <a:avLst/>
          </a:prstGeom>
          <a:solidFill>
            <a:srgbClr val="33CC33"/>
          </a:solidFill>
          <a:ln>
            <a:solidFill>
              <a:srgbClr val="00B050"/>
            </a:solidFill>
          </a:ln>
        </p:spPr>
      </p:pic>
      <p:sp>
        <p:nvSpPr>
          <p:cNvPr id="3" name="TextBox 2">
            <a:extLst>
              <a:ext uri="{FF2B5EF4-FFF2-40B4-BE49-F238E27FC236}">
                <a16:creationId xmlns:a16="http://schemas.microsoft.com/office/drawing/2014/main" id="{EE59298B-891D-37D8-0026-5043777EE72B}"/>
              </a:ext>
            </a:extLst>
          </p:cNvPr>
          <p:cNvSpPr txBox="1"/>
          <p:nvPr/>
        </p:nvSpPr>
        <p:spPr>
          <a:xfrm>
            <a:off x="11028050" y="1878606"/>
            <a:ext cx="1025495" cy="307777"/>
          </a:xfrm>
          <a:prstGeom prst="rect">
            <a:avLst/>
          </a:prstGeom>
          <a:noFill/>
        </p:spPr>
        <p:txBody>
          <a:bodyPr wrap="square" rtlCol="0">
            <a:spAutoFit/>
          </a:bodyPr>
          <a:lstStyle/>
          <a:p>
            <a:r>
              <a:rPr lang="en-US" sz="1400" b="1" dirty="0"/>
              <a:t>RUM-2</a:t>
            </a:r>
          </a:p>
        </p:txBody>
      </p:sp>
      <p:sp>
        <p:nvSpPr>
          <p:cNvPr id="4" name="TextBox 3">
            <a:extLst>
              <a:ext uri="{FF2B5EF4-FFF2-40B4-BE49-F238E27FC236}">
                <a16:creationId xmlns:a16="http://schemas.microsoft.com/office/drawing/2014/main" id="{3C5F8DA3-84F8-C8DF-A76E-0AB91F057E2C}"/>
              </a:ext>
            </a:extLst>
          </p:cNvPr>
          <p:cNvSpPr txBox="1"/>
          <p:nvPr/>
        </p:nvSpPr>
        <p:spPr>
          <a:xfrm>
            <a:off x="7389570" y="1876556"/>
            <a:ext cx="1025495" cy="307777"/>
          </a:xfrm>
          <a:prstGeom prst="rect">
            <a:avLst/>
          </a:prstGeom>
          <a:noFill/>
        </p:spPr>
        <p:txBody>
          <a:bodyPr wrap="square" rtlCol="0">
            <a:spAutoFit/>
          </a:bodyPr>
          <a:lstStyle/>
          <a:p>
            <a:r>
              <a:rPr lang="en-US" sz="1400" b="1" dirty="0"/>
              <a:t>RUM-2</a:t>
            </a:r>
          </a:p>
        </p:txBody>
      </p:sp>
      <p:sp>
        <p:nvSpPr>
          <p:cNvPr id="13" name="TextBox 12">
            <a:extLst>
              <a:ext uri="{FF2B5EF4-FFF2-40B4-BE49-F238E27FC236}">
                <a16:creationId xmlns:a16="http://schemas.microsoft.com/office/drawing/2014/main" id="{07A6034A-7307-4524-D35D-84DDE7600DAD}"/>
              </a:ext>
            </a:extLst>
          </p:cNvPr>
          <p:cNvSpPr txBox="1"/>
          <p:nvPr/>
        </p:nvSpPr>
        <p:spPr>
          <a:xfrm>
            <a:off x="6596280" y="3567357"/>
            <a:ext cx="1025495" cy="307777"/>
          </a:xfrm>
          <a:prstGeom prst="rect">
            <a:avLst/>
          </a:prstGeom>
          <a:noFill/>
        </p:spPr>
        <p:txBody>
          <a:bodyPr wrap="square" rtlCol="0">
            <a:spAutoFit/>
          </a:bodyPr>
          <a:lstStyle/>
          <a:p>
            <a:r>
              <a:rPr lang="en-US" sz="1400" b="1" dirty="0"/>
              <a:t>RUM-2</a:t>
            </a:r>
          </a:p>
        </p:txBody>
      </p:sp>
      <p:sp>
        <p:nvSpPr>
          <p:cNvPr id="15" name="TextBox 14">
            <a:extLst>
              <a:ext uri="{FF2B5EF4-FFF2-40B4-BE49-F238E27FC236}">
                <a16:creationId xmlns:a16="http://schemas.microsoft.com/office/drawing/2014/main" id="{1C9C30D9-10B4-47E8-3A93-80FC31F477AF}"/>
              </a:ext>
            </a:extLst>
          </p:cNvPr>
          <p:cNvSpPr txBox="1"/>
          <p:nvPr/>
        </p:nvSpPr>
        <p:spPr>
          <a:xfrm>
            <a:off x="6847519" y="5181088"/>
            <a:ext cx="1025495" cy="307777"/>
          </a:xfrm>
          <a:prstGeom prst="rect">
            <a:avLst/>
          </a:prstGeom>
          <a:noFill/>
        </p:spPr>
        <p:txBody>
          <a:bodyPr wrap="square" rtlCol="0">
            <a:spAutoFit/>
          </a:bodyPr>
          <a:lstStyle/>
          <a:p>
            <a:r>
              <a:rPr lang="en-US" sz="1400" b="1" dirty="0"/>
              <a:t>RUM-2</a:t>
            </a:r>
          </a:p>
        </p:txBody>
      </p:sp>
      <p:sp>
        <p:nvSpPr>
          <p:cNvPr id="19" name="TextBox 18">
            <a:extLst>
              <a:ext uri="{FF2B5EF4-FFF2-40B4-BE49-F238E27FC236}">
                <a16:creationId xmlns:a16="http://schemas.microsoft.com/office/drawing/2014/main" id="{B48C4B11-8958-0E20-44D3-FAD1DC983C99}"/>
              </a:ext>
            </a:extLst>
          </p:cNvPr>
          <p:cNvSpPr txBox="1"/>
          <p:nvPr/>
        </p:nvSpPr>
        <p:spPr>
          <a:xfrm>
            <a:off x="9797917" y="3567357"/>
            <a:ext cx="1025495" cy="307777"/>
          </a:xfrm>
          <a:prstGeom prst="rect">
            <a:avLst/>
          </a:prstGeom>
          <a:noFill/>
        </p:spPr>
        <p:txBody>
          <a:bodyPr wrap="square" rtlCol="0">
            <a:spAutoFit/>
          </a:bodyPr>
          <a:lstStyle/>
          <a:p>
            <a:r>
              <a:rPr lang="en-US" sz="1400" b="1" dirty="0"/>
              <a:t>RUM-2</a:t>
            </a:r>
          </a:p>
        </p:txBody>
      </p:sp>
      <p:cxnSp>
        <p:nvCxnSpPr>
          <p:cNvPr id="32" name="Straight Arrow Connector 31">
            <a:extLst>
              <a:ext uri="{FF2B5EF4-FFF2-40B4-BE49-F238E27FC236}">
                <a16:creationId xmlns:a16="http://schemas.microsoft.com/office/drawing/2014/main" id="{285857A2-E18C-A843-1429-094302478C78}"/>
              </a:ext>
            </a:extLst>
          </p:cNvPr>
          <p:cNvCxnSpPr>
            <a:cxnSpLocks/>
          </p:cNvCxnSpPr>
          <p:nvPr/>
        </p:nvCxnSpPr>
        <p:spPr>
          <a:xfrm flipH="1" flipV="1">
            <a:off x="5315794" y="3299203"/>
            <a:ext cx="166820" cy="143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35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2">
            <a:extLst>
              <a:ext uri="{28A0092B-C50C-407E-A947-70E740481C1C}">
                <a14:useLocalDpi xmlns:a14="http://schemas.microsoft.com/office/drawing/2010/main" val="0"/>
              </a:ext>
            </a:extLst>
          </a:blip>
          <a:srcRect l="28213" t="1620" r="2093" b="1807"/>
          <a:stretch/>
        </p:blipFill>
        <p:spPr>
          <a:xfrm>
            <a:off x="669851" y="1011340"/>
            <a:ext cx="5276575" cy="5170365"/>
          </a:xfrm>
          <a:prstGeom prst="rect">
            <a:avLst/>
          </a:prstGeom>
          <a:solidFill>
            <a:schemeClr val="tx1"/>
          </a:solidFill>
          <a:ln>
            <a:solidFill>
              <a:schemeClr val="tx1"/>
            </a:solidFill>
          </a:ln>
        </p:spPr>
      </p:pic>
      <p:sp>
        <p:nvSpPr>
          <p:cNvPr id="6" name="Oval 5">
            <a:extLst>
              <a:ext uri="{FF2B5EF4-FFF2-40B4-BE49-F238E27FC236}">
                <a16:creationId xmlns:a16="http://schemas.microsoft.com/office/drawing/2014/main" id="{7725D1BE-F1B7-9FF3-782B-8B60AA4DEAE8}"/>
              </a:ext>
            </a:extLst>
          </p:cNvPr>
          <p:cNvSpPr/>
          <p:nvPr/>
        </p:nvSpPr>
        <p:spPr>
          <a:xfrm>
            <a:off x="3189541" y="2618056"/>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0762711-0DAF-87C6-C41D-DC1825BC2914}"/>
              </a:ext>
            </a:extLst>
          </p:cNvPr>
          <p:cNvSpPr/>
          <p:nvPr/>
        </p:nvSpPr>
        <p:spPr>
          <a:xfrm>
            <a:off x="3098101" y="3378321"/>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61EA6F2-A7E1-2764-752B-D8EF9FE527B6}"/>
              </a:ext>
            </a:extLst>
          </p:cNvPr>
          <p:cNvSpPr/>
          <p:nvPr/>
        </p:nvSpPr>
        <p:spPr>
          <a:xfrm>
            <a:off x="3523966" y="326124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09467E5-B927-C01E-6234-D8CD0A43F196}"/>
              </a:ext>
            </a:extLst>
          </p:cNvPr>
          <p:cNvSpPr/>
          <p:nvPr/>
        </p:nvSpPr>
        <p:spPr>
          <a:xfrm>
            <a:off x="3719096" y="288380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123ED-DEBF-4323-B933-407006EB704C}"/>
              </a:ext>
            </a:extLst>
          </p:cNvPr>
          <p:cNvSpPr/>
          <p:nvPr/>
        </p:nvSpPr>
        <p:spPr>
          <a:xfrm>
            <a:off x="4213330" y="2967835"/>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EE50F0-04BA-3160-192C-283B64498449}"/>
              </a:ext>
            </a:extLst>
          </p:cNvPr>
          <p:cNvSpPr/>
          <p:nvPr/>
        </p:nvSpPr>
        <p:spPr>
          <a:xfrm>
            <a:off x="1205207" y="4087340"/>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489B042-65F8-B93C-256F-B432F7FC3280}"/>
              </a:ext>
            </a:extLst>
          </p:cNvPr>
          <p:cNvSpPr/>
          <p:nvPr/>
        </p:nvSpPr>
        <p:spPr>
          <a:xfrm>
            <a:off x="1861808" y="4120097"/>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9A25533C-BAB5-1432-7F48-0EC286CDBE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12094" y="1074435"/>
            <a:ext cx="3039152" cy="1463040"/>
          </a:xfrm>
          <a:prstGeom prst="rect">
            <a:avLst/>
          </a:prstGeom>
          <a:ln>
            <a:solidFill>
              <a:srgbClr val="FFC000"/>
            </a:solidFill>
          </a:ln>
        </p:spPr>
      </p:pic>
      <p:pic>
        <p:nvPicPr>
          <p:cNvPr id="16" name="Picture 15">
            <a:extLst>
              <a:ext uri="{FF2B5EF4-FFF2-40B4-BE49-F238E27FC236}">
                <a16:creationId xmlns:a16="http://schemas.microsoft.com/office/drawing/2014/main" id="{16AEA77B-7F67-EF6E-8F2B-5999A2823F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12095" y="2671494"/>
            <a:ext cx="3039150" cy="1463040"/>
          </a:xfrm>
          <a:prstGeom prst="rect">
            <a:avLst/>
          </a:prstGeom>
          <a:ln>
            <a:solidFill>
              <a:srgbClr val="FFC000"/>
            </a:solidFill>
          </a:ln>
        </p:spPr>
      </p:pic>
      <p:pic>
        <p:nvPicPr>
          <p:cNvPr id="20" name="Picture 19">
            <a:extLst>
              <a:ext uri="{FF2B5EF4-FFF2-40B4-BE49-F238E27FC236}">
                <a16:creationId xmlns:a16="http://schemas.microsoft.com/office/drawing/2014/main" id="{00AAC3F5-22F6-A652-71FF-ABB5E5B4CE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12095" y="4240471"/>
            <a:ext cx="3039150" cy="1463040"/>
          </a:xfrm>
          <a:prstGeom prst="rect">
            <a:avLst/>
          </a:prstGeom>
          <a:ln>
            <a:solidFill>
              <a:srgbClr val="FFC000"/>
            </a:solidFill>
          </a:ln>
        </p:spPr>
      </p:pic>
      <p:sp>
        <p:nvSpPr>
          <p:cNvPr id="25" name="Rectangle 24">
            <a:extLst>
              <a:ext uri="{FF2B5EF4-FFF2-40B4-BE49-F238E27FC236}">
                <a16:creationId xmlns:a16="http://schemas.microsoft.com/office/drawing/2014/main" id="{FCF3F9AF-50F7-89BA-A826-5A2F0F3AF9F9}"/>
              </a:ext>
            </a:extLst>
          </p:cNvPr>
          <p:cNvSpPr/>
          <p:nvPr/>
        </p:nvSpPr>
        <p:spPr>
          <a:xfrm>
            <a:off x="4084791" y="1807593"/>
            <a:ext cx="421011" cy="102350"/>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94BA0EC-D715-FF75-5E23-C0CEF96F6E6F}"/>
              </a:ext>
            </a:extLst>
          </p:cNvPr>
          <p:cNvSpPr/>
          <p:nvPr/>
        </p:nvSpPr>
        <p:spPr>
          <a:xfrm>
            <a:off x="4049622" y="1981320"/>
            <a:ext cx="456180" cy="102350"/>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FFF4143-FE79-F37A-1B43-05B891A2711F}"/>
              </a:ext>
            </a:extLst>
          </p:cNvPr>
          <p:cNvSpPr/>
          <p:nvPr/>
        </p:nvSpPr>
        <p:spPr>
          <a:xfrm>
            <a:off x="3756544" y="1474425"/>
            <a:ext cx="421011"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0E079E4-B8FF-57BA-1052-4C9B505D29EA}"/>
              </a:ext>
            </a:extLst>
          </p:cNvPr>
          <p:cNvSpPr/>
          <p:nvPr/>
        </p:nvSpPr>
        <p:spPr>
          <a:xfrm>
            <a:off x="2842876" y="1474425"/>
            <a:ext cx="49452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5EBB6D2-96C8-BBB9-A870-EBF9062B8FFD}"/>
              </a:ext>
            </a:extLst>
          </p:cNvPr>
          <p:cNvSpPr/>
          <p:nvPr/>
        </p:nvSpPr>
        <p:spPr>
          <a:xfrm>
            <a:off x="2629226" y="1606353"/>
            <a:ext cx="43811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61755CFE-6CA3-8B96-6A4D-91F195C8B86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167569" y="1066449"/>
            <a:ext cx="3003755" cy="1463040"/>
          </a:xfrm>
          <a:prstGeom prst="rect">
            <a:avLst/>
          </a:prstGeom>
          <a:solidFill>
            <a:srgbClr val="33CC33"/>
          </a:solidFill>
          <a:ln>
            <a:solidFill>
              <a:srgbClr val="FFC000"/>
            </a:solidFill>
          </a:ln>
        </p:spPr>
      </p:pic>
      <p:pic>
        <p:nvPicPr>
          <p:cNvPr id="33" name="Picture 32">
            <a:extLst>
              <a:ext uri="{FF2B5EF4-FFF2-40B4-BE49-F238E27FC236}">
                <a16:creationId xmlns:a16="http://schemas.microsoft.com/office/drawing/2014/main" id="{5BEF9657-D524-F9CB-3B32-268714BEC4E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49870" y="2688027"/>
            <a:ext cx="3039152" cy="1463040"/>
          </a:xfrm>
          <a:prstGeom prst="rect">
            <a:avLst/>
          </a:prstGeom>
          <a:solidFill>
            <a:srgbClr val="33CC33"/>
          </a:solidFill>
          <a:ln>
            <a:solidFill>
              <a:srgbClr val="FFC000"/>
            </a:solidFill>
          </a:ln>
        </p:spPr>
      </p:pic>
      <p:sp>
        <p:nvSpPr>
          <p:cNvPr id="3" name="TextBox 2">
            <a:extLst>
              <a:ext uri="{FF2B5EF4-FFF2-40B4-BE49-F238E27FC236}">
                <a16:creationId xmlns:a16="http://schemas.microsoft.com/office/drawing/2014/main" id="{48554238-D4C0-5162-8D82-75AD808B9471}"/>
              </a:ext>
            </a:extLst>
          </p:cNvPr>
          <p:cNvSpPr txBox="1"/>
          <p:nvPr/>
        </p:nvSpPr>
        <p:spPr>
          <a:xfrm>
            <a:off x="10669446" y="1271046"/>
            <a:ext cx="1025495" cy="307777"/>
          </a:xfrm>
          <a:prstGeom prst="rect">
            <a:avLst/>
          </a:prstGeom>
          <a:noFill/>
        </p:spPr>
        <p:txBody>
          <a:bodyPr wrap="square" rtlCol="0">
            <a:spAutoFit/>
          </a:bodyPr>
          <a:lstStyle/>
          <a:p>
            <a:r>
              <a:rPr lang="en-US" sz="1400" b="1" dirty="0"/>
              <a:t>RUM-2</a:t>
            </a:r>
          </a:p>
        </p:txBody>
      </p:sp>
      <p:sp>
        <p:nvSpPr>
          <p:cNvPr id="4" name="TextBox 3">
            <a:extLst>
              <a:ext uri="{FF2B5EF4-FFF2-40B4-BE49-F238E27FC236}">
                <a16:creationId xmlns:a16="http://schemas.microsoft.com/office/drawing/2014/main" id="{4E88CAE6-97FB-7AF5-FB8F-69884EE13B74}"/>
              </a:ext>
            </a:extLst>
          </p:cNvPr>
          <p:cNvSpPr txBox="1"/>
          <p:nvPr/>
        </p:nvSpPr>
        <p:spPr>
          <a:xfrm>
            <a:off x="7751195" y="1271045"/>
            <a:ext cx="1025495" cy="307777"/>
          </a:xfrm>
          <a:prstGeom prst="rect">
            <a:avLst/>
          </a:prstGeom>
          <a:noFill/>
        </p:spPr>
        <p:txBody>
          <a:bodyPr wrap="square" rtlCol="0">
            <a:spAutoFit/>
          </a:bodyPr>
          <a:lstStyle/>
          <a:p>
            <a:r>
              <a:rPr lang="en-US" sz="1400" b="1" dirty="0"/>
              <a:t>RUM-2</a:t>
            </a:r>
          </a:p>
        </p:txBody>
      </p:sp>
      <p:cxnSp>
        <p:nvCxnSpPr>
          <p:cNvPr id="13" name="Straight Arrow Connector 12">
            <a:extLst>
              <a:ext uri="{FF2B5EF4-FFF2-40B4-BE49-F238E27FC236}">
                <a16:creationId xmlns:a16="http://schemas.microsoft.com/office/drawing/2014/main" id="{C8808CAD-ADD6-FE75-1F46-A484AEE71173}"/>
              </a:ext>
            </a:extLst>
          </p:cNvPr>
          <p:cNvCxnSpPr>
            <a:cxnSpLocks/>
          </p:cNvCxnSpPr>
          <p:nvPr/>
        </p:nvCxnSpPr>
        <p:spPr>
          <a:xfrm>
            <a:off x="3189541" y="1171055"/>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0F28C2-35C0-2D12-38CF-E60358A8262A}"/>
              </a:ext>
            </a:extLst>
          </p:cNvPr>
          <p:cNvCxnSpPr>
            <a:cxnSpLocks/>
          </p:cNvCxnSpPr>
          <p:nvPr/>
        </p:nvCxnSpPr>
        <p:spPr>
          <a:xfrm>
            <a:off x="2703512" y="1325887"/>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ACCF45-2DDB-1E81-8A65-31C8AED38752}"/>
              </a:ext>
            </a:extLst>
          </p:cNvPr>
          <p:cNvCxnSpPr>
            <a:cxnSpLocks/>
          </p:cNvCxnSpPr>
          <p:nvPr/>
        </p:nvCxnSpPr>
        <p:spPr>
          <a:xfrm>
            <a:off x="3756544" y="2032495"/>
            <a:ext cx="2008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79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2">
            <a:extLst>
              <a:ext uri="{28A0092B-C50C-407E-A947-70E740481C1C}">
                <a14:useLocalDpi xmlns:a14="http://schemas.microsoft.com/office/drawing/2010/main" val="0"/>
              </a:ext>
            </a:extLst>
          </a:blip>
          <a:srcRect l="28213" t="1620" r="2093" b="1807"/>
          <a:stretch/>
        </p:blipFill>
        <p:spPr>
          <a:xfrm>
            <a:off x="379294" y="960120"/>
            <a:ext cx="5276575" cy="5170365"/>
          </a:xfrm>
          <a:prstGeom prst="rect">
            <a:avLst/>
          </a:prstGeom>
          <a:solidFill>
            <a:schemeClr val="tx1"/>
          </a:solidFill>
          <a:ln>
            <a:solidFill>
              <a:schemeClr val="tx1"/>
            </a:solidFill>
          </a:ln>
        </p:spPr>
      </p:pic>
      <p:sp>
        <p:nvSpPr>
          <p:cNvPr id="6" name="Oval 5">
            <a:extLst>
              <a:ext uri="{FF2B5EF4-FFF2-40B4-BE49-F238E27FC236}">
                <a16:creationId xmlns:a16="http://schemas.microsoft.com/office/drawing/2014/main" id="{7725D1BE-F1B7-9FF3-782B-8B60AA4DEAE8}"/>
              </a:ext>
            </a:extLst>
          </p:cNvPr>
          <p:cNvSpPr/>
          <p:nvPr/>
        </p:nvSpPr>
        <p:spPr>
          <a:xfrm>
            <a:off x="2898984" y="2566836"/>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0762711-0DAF-87C6-C41D-DC1825BC2914}"/>
              </a:ext>
            </a:extLst>
          </p:cNvPr>
          <p:cNvSpPr/>
          <p:nvPr/>
        </p:nvSpPr>
        <p:spPr>
          <a:xfrm>
            <a:off x="2807544" y="3327101"/>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61EA6F2-A7E1-2764-752B-D8EF9FE527B6}"/>
              </a:ext>
            </a:extLst>
          </p:cNvPr>
          <p:cNvSpPr/>
          <p:nvPr/>
        </p:nvSpPr>
        <p:spPr>
          <a:xfrm>
            <a:off x="3233409" y="321002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09467E5-B927-C01E-6234-D8CD0A43F196}"/>
              </a:ext>
            </a:extLst>
          </p:cNvPr>
          <p:cNvSpPr/>
          <p:nvPr/>
        </p:nvSpPr>
        <p:spPr>
          <a:xfrm>
            <a:off x="3428539" y="283258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123ED-DEBF-4323-B933-407006EB704C}"/>
              </a:ext>
            </a:extLst>
          </p:cNvPr>
          <p:cNvSpPr/>
          <p:nvPr/>
        </p:nvSpPr>
        <p:spPr>
          <a:xfrm>
            <a:off x="3922773" y="2916615"/>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EE50F0-04BA-3160-192C-283B64498449}"/>
              </a:ext>
            </a:extLst>
          </p:cNvPr>
          <p:cNvSpPr/>
          <p:nvPr/>
        </p:nvSpPr>
        <p:spPr>
          <a:xfrm>
            <a:off x="914650" y="4036120"/>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489B042-65F8-B93C-256F-B432F7FC3280}"/>
              </a:ext>
            </a:extLst>
          </p:cNvPr>
          <p:cNvSpPr/>
          <p:nvPr/>
        </p:nvSpPr>
        <p:spPr>
          <a:xfrm>
            <a:off x="1571251" y="4068877"/>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6AEA77B-7F67-EF6E-8F2B-5999A2823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10535" y="1406672"/>
            <a:ext cx="3039150" cy="1463040"/>
          </a:xfrm>
          <a:prstGeom prst="rect">
            <a:avLst/>
          </a:prstGeom>
          <a:ln>
            <a:solidFill>
              <a:srgbClr val="FFC000"/>
            </a:solidFill>
          </a:ln>
        </p:spPr>
      </p:pic>
      <p:pic>
        <p:nvPicPr>
          <p:cNvPr id="20" name="Picture 19">
            <a:extLst>
              <a:ext uri="{FF2B5EF4-FFF2-40B4-BE49-F238E27FC236}">
                <a16:creationId xmlns:a16="http://schemas.microsoft.com/office/drawing/2014/main" id="{00AAC3F5-22F6-A652-71FF-ABB5E5B4CE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10535" y="2975649"/>
            <a:ext cx="3039150" cy="1463040"/>
          </a:xfrm>
          <a:prstGeom prst="rect">
            <a:avLst/>
          </a:prstGeom>
          <a:ln>
            <a:solidFill>
              <a:srgbClr val="FFC000"/>
            </a:solidFill>
          </a:ln>
        </p:spPr>
      </p:pic>
      <p:sp>
        <p:nvSpPr>
          <p:cNvPr id="26" name="Rectangle 25">
            <a:extLst>
              <a:ext uri="{FF2B5EF4-FFF2-40B4-BE49-F238E27FC236}">
                <a16:creationId xmlns:a16="http://schemas.microsoft.com/office/drawing/2014/main" id="{894BA0EC-D715-FF75-5E23-C0CEF96F6E6F}"/>
              </a:ext>
            </a:extLst>
          </p:cNvPr>
          <p:cNvSpPr/>
          <p:nvPr/>
        </p:nvSpPr>
        <p:spPr>
          <a:xfrm>
            <a:off x="3759065" y="1930100"/>
            <a:ext cx="456180" cy="102350"/>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0E079E4-B8FF-57BA-1052-4C9B505D29EA}"/>
              </a:ext>
            </a:extLst>
          </p:cNvPr>
          <p:cNvSpPr/>
          <p:nvPr/>
        </p:nvSpPr>
        <p:spPr>
          <a:xfrm>
            <a:off x="2552319" y="1423205"/>
            <a:ext cx="49452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5EBB6D2-96C8-BBB9-A870-EBF9062B8FFD}"/>
              </a:ext>
            </a:extLst>
          </p:cNvPr>
          <p:cNvSpPr/>
          <p:nvPr/>
        </p:nvSpPr>
        <p:spPr>
          <a:xfrm>
            <a:off x="2338669" y="1555133"/>
            <a:ext cx="43811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5BEF9657-D524-F9CB-3B32-268714BEC4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48310" y="1423205"/>
            <a:ext cx="3039152" cy="1463040"/>
          </a:xfrm>
          <a:prstGeom prst="rect">
            <a:avLst/>
          </a:prstGeom>
          <a:solidFill>
            <a:srgbClr val="33CC33"/>
          </a:solidFill>
          <a:ln>
            <a:solidFill>
              <a:srgbClr val="FFC000"/>
            </a:solidFill>
          </a:ln>
        </p:spPr>
      </p:pic>
      <p:cxnSp>
        <p:nvCxnSpPr>
          <p:cNvPr id="13" name="Straight Arrow Connector 12">
            <a:extLst>
              <a:ext uri="{FF2B5EF4-FFF2-40B4-BE49-F238E27FC236}">
                <a16:creationId xmlns:a16="http://schemas.microsoft.com/office/drawing/2014/main" id="{C8808CAD-ADD6-FE75-1F46-A484AEE71173}"/>
              </a:ext>
            </a:extLst>
          </p:cNvPr>
          <p:cNvCxnSpPr>
            <a:cxnSpLocks/>
          </p:cNvCxnSpPr>
          <p:nvPr/>
        </p:nvCxnSpPr>
        <p:spPr>
          <a:xfrm>
            <a:off x="2898984" y="1119835"/>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0F28C2-35C0-2D12-38CF-E60358A8262A}"/>
              </a:ext>
            </a:extLst>
          </p:cNvPr>
          <p:cNvCxnSpPr>
            <a:cxnSpLocks/>
          </p:cNvCxnSpPr>
          <p:nvPr/>
        </p:nvCxnSpPr>
        <p:spPr>
          <a:xfrm>
            <a:off x="2412955" y="1274667"/>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ACCF45-2DDB-1E81-8A65-31C8AED38752}"/>
              </a:ext>
            </a:extLst>
          </p:cNvPr>
          <p:cNvCxnSpPr>
            <a:cxnSpLocks/>
          </p:cNvCxnSpPr>
          <p:nvPr/>
        </p:nvCxnSpPr>
        <p:spPr>
          <a:xfrm>
            <a:off x="3465987" y="1981275"/>
            <a:ext cx="2008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A4E727-EF09-C745-374D-89996AEF0307}"/>
              </a:ext>
            </a:extLst>
          </p:cNvPr>
          <p:cNvSpPr/>
          <p:nvPr/>
        </p:nvSpPr>
        <p:spPr>
          <a:xfrm>
            <a:off x="4740693" y="3111398"/>
            <a:ext cx="380913" cy="10439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1D52F24D-8C0D-A92B-A277-82CEC836E4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8310" y="2975649"/>
            <a:ext cx="3003760" cy="1463040"/>
          </a:xfrm>
          <a:prstGeom prst="rect">
            <a:avLst/>
          </a:prstGeom>
          <a:solidFill>
            <a:srgbClr val="33CC33"/>
          </a:solidFill>
          <a:ln>
            <a:solidFill>
              <a:srgbClr val="00B050"/>
            </a:solidFill>
          </a:ln>
        </p:spPr>
      </p:pic>
      <p:sp>
        <p:nvSpPr>
          <p:cNvPr id="22" name="TextBox 21">
            <a:extLst>
              <a:ext uri="{FF2B5EF4-FFF2-40B4-BE49-F238E27FC236}">
                <a16:creationId xmlns:a16="http://schemas.microsoft.com/office/drawing/2014/main" id="{4FA6985D-7915-6231-6C61-876ABCAC3D80}"/>
              </a:ext>
            </a:extLst>
          </p:cNvPr>
          <p:cNvSpPr txBox="1"/>
          <p:nvPr/>
        </p:nvSpPr>
        <p:spPr>
          <a:xfrm>
            <a:off x="5763847" y="1037774"/>
            <a:ext cx="1559899" cy="307777"/>
          </a:xfrm>
          <a:prstGeom prst="rect">
            <a:avLst/>
          </a:prstGeom>
          <a:noFill/>
        </p:spPr>
        <p:txBody>
          <a:bodyPr wrap="square" rtlCol="0">
            <a:spAutoFit/>
          </a:bodyPr>
          <a:lstStyle/>
          <a:p>
            <a:r>
              <a:rPr lang="en-US" sz="1400" b="1" dirty="0"/>
              <a:t>Unconfined Wells</a:t>
            </a:r>
          </a:p>
        </p:txBody>
      </p:sp>
    </p:spTree>
    <p:extLst>
      <p:ext uri="{BB962C8B-B14F-4D97-AF65-F5344CB8AC3E}">
        <p14:creationId xmlns:p14="http://schemas.microsoft.com/office/powerpoint/2010/main" val="168014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2">
            <a:extLst>
              <a:ext uri="{28A0092B-C50C-407E-A947-70E740481C1C}">
                <a14:useLocalDpi xmlns:a14="http://schemas.microsoft.com/office/drawing/2010/main" val="0"/>
              </a:ext>
            </a:extLst>
          </a:blip>
          <a:srcRect l="28213" t="1620" r="2093" b="1807"/>
          <a:stretch/>
        </p:blipFill>
        <p:spPr>
          <a:xfrm>
            <a:off x="0" y="960120"/>
            <a:ext cx="5276575" cy="5170365"/>
          </a:xfrm>
          <a:prstGeom prst="rect">
            <a:avLst/>
          </a:prstGeom>
          <a:solidFill>
            <a:schemeClr val="tx1"/>
          </a:solidFill>
          <a:ln>
            <a:solidFill>
              <a:schemeClr val="tx1"/>
            </a:solidFill>
          </a:ln>
        </p:spPr>
      </p:pic>
      <p:pic>
        <p:nvPicPr>
          <p:cNvPr id="16" name="Picture 15">
            <a:extLst>
              <a:ext uri="{FF2B5EF4-FFF2-40B4-BE49-F238E27FC236}">
                <a16:creationId xmlns:a16="http://schemas.microsoft.com/office/drawing/2014/main" id="{16AEA77B-7F67-EF6E-8F2B-5999A2823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08477" y="3658573"/>
            <a:ext cx="2583523" cy="1243702"/>
          </a:xfrm>
          <a:prstGeom prst="rect">
            <a:avLst/>
          </a:prstGeom>
          <a:ln>
            <a:solidFill>
              <a:srgbClr val="FFC000"/>
            </a:solidFill>
          </a:ln>
        </p:spPr>
      </p:pic>
      <p:pic>
        <p:nvPicPr>
          <p:cNvPr id="20" name="Picture 19">
            <a:extLst>
              <a:ext uri="{FF2B5EF4-FFF2-40B4-BE49-F238E27FC236}">
                <a16:creationId xmlns:a16="http://schemas.microsoft.com/office/drawing/2014/main" id="{00AAC3F5-22F6-A652-71FF-ABB5E5B4CE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17174" y="4965282"/>
            <a:ext cx="2574826" cy="1239515"/>
          </a:xfrm>
          <a:prstGeom prst="rect">
            <a:avLst/>
          </a:prstGeom>
          <a:ln>
            <a:solidFill>
              <a:srgbClr val="FFC000"/>
            </a:solidFill>
          </a:ln>
        </p:spPr>
      </p:pic>
      <p:sp>
        <p:nvSpPr>
          <p:cNvPr id="26" name="Rectangle 25">
            <a:extLst>
              <a:ext uri="{FF2B5EF4-FFF2-40B4-BE49-F238E27FC236}">
                <a16:creationId xmlns:a16="http://schemas.microsoft.com/office/drawing/2014/main" id="{894BA0EC-D715-FF75-5E23-C0CEF96F6E6F}"/>
              </a:ext>
            </a:extLst>
          </p:cNvPr>
          <p:cNvSpPr/>
          <p:nvPr/>
        </p:nvSpPr>
        <p:spPr>
          <a:xfrm>
            <a:off x="3379771" y="1930100"/>
            <a:ext cx="456180" cy="102350"/>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0E079E4-B8FF-57BA-1052-4C9B505D29EA}"/>
              </a:ext>
            </a:extLst>
          </p:cNvPr>
          <p:cNvSpPr/>
          <p:nvPr/>
        </p:nvSpPr>
        <p:spPr>
          <a:xfrm>
            <a:off x="2173025" y="1423205"/>
            <a:ext cx="49452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5EBB6D2-96C8-BBB9-A870-EBF9062B8FFD}"/>
              </a:ext>
            </a:extLst>
          </p:cNvPr>
          <p:cNvSpPr/>
          <p:nvPr/>
        </p:nvSpPr>
        <p:spPr>
          <a:xfrm>
            <a:off x="1959375" y="1555133"/>
            <a:ext cx="438116" cy="104398"/>
          </a:xfrm>
          <a:prstGeom prst="rect">
            <a:avLst/>
          </a:prstGeom>
          <a:solidFill>
            <a:srgbClr val="FFFF00">
              <a:alpha val="10196"/>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5BEF9657-D524-F9CB-3B32-268714BEC4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05968" y="4248196"/>
            <a:ext cx="4064419" cy="1956601"/>
          </a:xfrm>
          <a:prstGeom prst="rect">
            <a:avLst/>
          </a:prstGeom>
          <a:solidFill>
            <a:srgbClr val="33CC33"/>
          </a:solidFill>
          <a:ln>
            <a:solidFill>
              <a:srgbClr val="FFC000"/>
            </a:solidFill>
          </a:ln>
        </p:spPr>
      </p:pic>
      <p:cxnSp>
        <p:nvCxnSpPr>
          <p:cNvPr id="13" name="Straight Arrow Connector 12">
            <a:extLst>
              <a:ext uri="{FF2B5EF4-FFF2-40B4-BE49-F238E27FC236}">
                <a16:creationId xmlns:a16="http://schemas.microsoft.com/office/drawing/2014/main" id="{C8808CAD-ADD6-FE75-1F46-A484AEE71173}"/>
              </a:ext>
            </a:extLst>
          </p:cNvPr>
          <p:cNvCxnSpPr>
            <a:cxnSpLocks/>
          </p:cNvCxnSpPr>
          <p:nvPr/>
        </p:nvCxnSpPr>
        <p:spPr>
          <a:xfrm>
            <a:off x="2519690" y="1119835"/>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0F28C2-35C0-2D12-38CF-E60358A8262A}"/>
              </a:ext>
            </a:extLst>
          </p:cNvPr>
          <p:cNvCxnSpPr>
            <a:cxnSpLocks/>
          </p:cNvCxnSpPr>
          <p:nvPr/>
        </p:nvCxnSpPr>
        <p:spPr>
          <a:xfrm>
            <a:off x="2033661" y="1274667"/>
            <a:ext cx="7210" cy="2529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ACCF45-2DDB-1E81-8A65-31C8AED38752}"/>
              </a:ext>
            </a:extLst>
          </p:cNvPr>
          <p:cNvCxnSpPr>
            <a:cxnSpLocks/>
          </p:cNvCxnSpPr>
          <p:nvPr/>
        </p:nvCxnSpPr>
        <p:spPr>
          <a:xfrm>
            <a:off x="3086693" y="1981275"/>
            <a:ext cx="20087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A6985D-7915-6231-6C61-876ABCAC3D80}"/>
              </a:ext>
            </a:extLst>
          </p:cNvPr>
          <p:cNvSpPr txBox="1"/>
          <p:nvPr/>
        </p:nvSpPr>
        <p:spPr>
          <a:xfrm>
            <a:off x="5276575" y="991970"/>
            <a:ext cx="1559899" cy="307777"/>
          </a:xfrm>
          <a:prstGeom prst="rect">
            <a:avLst/>
          </a:prstGeom>
          <a:noFill/>
        </p:spPr>
        <p:txBody>
          <a:bodyPr wrap="square" rtlCol="0">
            <a:spAutoFit/>
          </a:bodyPr>
          <a:lstStyle/>
          <a:p>
            <a:r>
              <a:rPr lang="en-US" sz="1400" b="1" dirty="0"/>
              <a:t>Unconfined Wells</a:t>
            </a:r>
          </a:p>
        </p:txBody>
      </p:sp>
      <p:sp>
        <p:nvSpPr>
          <p:cNvPr id="23" name="Oval 22">
            <a:extLst>
              <a:ext uri="{FF2B5EF4-FFF2-40B4-BE49-F238E27FC236}">
                <a16:creationId xmlns:a16="http://schemas.microsoft.com/office/drawing/2014/main" id="{417E4B01-181A-C2C8-EDE8-0A16EEA178D3}"/>
              </a:ext>
            </a:extLst>
          </p:cNvPr>
          <p:cNvSpPr/>
          <p:nvPr/>
        </p:nvSpPr>
        <p:spPr>
          <a:xfrm>
            <a:off x="3231885" y="1798395"/>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3894D958-A02B-C260-6E20-5DECBA156BD6}"/>
              </a:ext>
            </a:extLst>
          </p:cNvPr>
          <p:cNvSpPr/>
          <p:nvPr/>
        </p:nvSpPr>
        <p:spPr>
          <a:xfrm>
            <a:off x="1832177" y="1595621"/>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4267AF95-6E2D-F203-6C8F-3EBDC7DB9C2F}"/>
              </a:ext>
            </a:extLst>
          </p:cNvPr>
          <p:cNvSpPr/>
          <p:nvPr/>
        </p:nvSpPr>
        <p:spPr>
          <a:xfrm>
            <a:off x="2899380" y="1436162"/>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31" name="Picture 30" descr="A graph with numbers and a green line&#10;&#10;Description automatically generated">
            <a:extLst>
              <a:ext uri="{FF2B5EF4-FFF2-40B4-BE49-F238E27FC236}">
                <a16:creationId xmlns:a16="http://schemas.microsoft.com/office/drawing/2014/main" id="{43C849F2-F9A3-C707-50A2-42264D234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0233" y="1316843"/>
            <a:ext cx="2394951" cy="1518749"/>
          </a:xfrm>
          <a:prstGeom prst="rect">
            <a:avLst/>
          </a:prstGeom>
        </p:spPr>
      </p:pic>
      <p:pic>
        <p:nvPicPr>
          <p:cNvPr id="34" name="Picture 33" descr="A graph with numbers and lines&#10;&#10;Description automatically generated">
            <a:extLst>
              <a:ext uri="{FF2B5EF4-FFF2-40B4-BE49-F238E27FC236}">
                <a16:creationId xmlns:a16="http://schemas.microsoft.com/office/drawing/2014/main" id="{6B778EBF-F9E9-3D05-23DC-E65AAEF1F6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6871" y="1259118"/>
            <a:ext cx="4386546" cy="2808186"/>
          </a:xfrm>
          <a:prstGeom prst="rect">
            <a:avLst/>
          </a:prstGeom>
        </p:spPr>
      </p:pic>
      <p:sp>
        <p:nvSpPr>
          <p:cNvPr id="38" name="TextBox 37">
            <a:extLst>
              <a:ext uri="{FF2B5EF4-FFF2-40B4-BE49-F238E27FC236}">
                <a16:creationId xmlns:a16="http://schemas.microsoft.com/office/drawing/2014/main" id="{CA3177BA-3F5B-1AAB-1F8B-8C0D12DD528B}"/>
              </a:ext>
            </a:extLst>
          </p:cNvPr>
          <p:cNvSpPr txBox="1"/>
          <p:nvPr/>
        </p:nvSpPr>
        <p:spPr>
          <a:xfrm>
            <a:off x="9649628" y="2822983"/>
            <a:ext cx="2501220" cy="738664"/>
          </a:xfrm>
          <a:prstGeom prst="rect">
            <a:avLst/>
          </a:prstGeom>
          <a:noFill/>
        </p:spPr>
        <p:txBody>
          <a:bodyPr wrap="square" rtlCol="0">
            <a:spAutoFit/>
          </a:bodyPr>
          <a:lstStyle/>
          <a:p>
            <a:r>
              <a:rPr lang="en-US" sz="1050" dirty="0"/>
              <a:t>Peak occurs before rebound study starts, no trend after, sparse WLs, nearby well H4-15A doesn’t show a peak or increase in concentrations during rebound either.</a:t>
            </a:r>
          </a:p>
        </p:txBody>
      </p:sp>
      <p:sp>
        <p:nvSpPr>
          <p:cNvPr id="39" name="Oval 38">
            <a:extLst>
              <a:ext uri="{FF2B5EF4-FFF2-40B4-BE49-F238E27FC236}">
                <a16:creationId xmlns:a16="http://schemas.microsoft.com/office/drawing/2014/main" id="{F6725967-AF8A-B6FD-AD47-EB0DD83FABF5}"/>
              </a:ext>
            </a:extLst>
          </p:cNvPr>
          <p:cNvSpPr/>
          <p:nvPr/>
        </p:nvSpPr>
        <p:spPr>
          <a:xfrm>
            <a:off x="8535235" y="1274667"/>
            <a:ext cx="399215" cy="38486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19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with numbers and lines&#10;&#10;Description automatically generated">
            <a:extLst>
              <a:ext uri="{FF2B5EF4-FFF2-40B4-BE49-F238E27FC236}">
                <a16:creationId xmlns:a16="http://schemas.microsoft.com/office/drawing/2014/main" id="{B01588B4-DB1D-5F00-B0DC-4B9864D22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855" y="1515648"/>
            <a:ext cx="5868061" cy="3826703"/>
          </a:xfrm>
          <a:prstGeom prst="rect">
            <a:avLst/>
          </a:prstGeom>
        </p:spPr>
      </p:pic>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3">
            <a:extLst>
              <a:ext uri="{28A0092B-C50C-407E-A947-70E740481C1C}">
                <a14:useLocalDpi xmlns:a14="http://schemas.microsoft.com/office/drawing/2010/main" val="0"/>
              </a:ext>
            </a:extLst>
          </a:blip>
          <a:srcRect l="28213" t="1620" r="2093" b="1807"/>
          <a:stretch/>
        </p:blipFill>
        <p:spPr>
          <a:xfrm>
            <a:off x="0" y="960120"/>
            <a:ext cx="5276575" cy="5170365"/>
          </a:xfrm>
          <a:prstGeom prst="rect">
            <a:avLst/>
          </a:prstGeom>
          <a:solidFill>
            <a:schemeClr val="tx1"/>
          </a:solidFill>
          <a:ln>
            <a:solidFill>
              <a:schemeClr val="tx1"/>
            </a:solidFill>
          </a:ln>
        </p:spPr>
      </p:pic>
      <p:sp>
        <p:nvSpPr>
          <p:cNvPr id="6" name="Oval 5">
            <a:extLst>
              <a:ext uri="{FF2B5EF4-FFF2-40B4-BE49-F238E27FC236}">
                <a16:creationId xmlns:a16="http://schemas.microsoft.com/office/drawing/2014/main" id="{7725D1BE-F1B7-9FF3-782B-8B60AA4DEAE8}"/>
              </a:ext>
            </a:extLst>
          </p:cNvPr>
          <p:cNvSpPr/>
          <p:nvPr/>
        </p:nvSpPr>
        <p:spPr>
          <a:xfrm>
            <a:off x="2519690" y="2566836"/>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61EA6F2-A7E1-2764-752B-D8EF9FE527B6}"/>
              </a:ext>
            </a:extLst>
          </p:cNvPr>
          <p:cNvSpPr/>
          <p:nvPr/>
        </p:nvSpPr>
        <p:spPr>
          <a:xfrm>
            <a:off x="3806692" y="2658276"/>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09467E5-B927-C01E-6234-D8CD0A43F196}"/>
              </a:ext>
            </a:extLst>
          </p:cNvPr>
          <p:cNvSpPr/>
          <p:nvPr/>
        </p:nvSpPr>
        <p:spPr>
          <a:xfrm>
            <a:off x="3242009" y="2425904"/>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123ED-DEBF-4323-B933-407006EB704C}"/>
              </a:ext>
            </a:extLst>
          </p:cNvPr>
          <p:cNvSpPr/>
          <p:nvPr/>
        </p:nvSpPr>
        <p:spPr>
          <a:xfrm>
            <a:off x="4196003" y="3163597"/>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EE50F0-04BA-3160-192C-283B64498449}"/>
              </a:ext>
            </a:extLst>
          </p:cNvPr>
          <p:cNvSpPr/>
          <p:nvPr/>
        </p:nvSpPr>
        <p:spPr>
          <a:xfrm>
            <a:off x="535356" y="4036120"/>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5489B042-65F8-B93C-256F-B432F7FC3280}"/>
              </a:ext>
            </a:extLst>
          </p:cNvPr>
          <p:cNvSpPr/>
          <p:nvPr/>
        </p:nvSpPr>
        <p:spPr>
          <a:xfrm>
            <a:off x="1191957" y="4068877"/>
            <a:ext cx="182880" cy="182880"/>
          </a:xfrm>
          <a:prstGeom prst="ellipse">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DA4E727-EF09-C745-374D-89996AEF0307}"/>
              </a:ext>
            </a:extLst>
          </p:cNvPr>
          <p:cNvSpPr/>
          <p:nvPr/>
        </p:nvSpPr>
        <p:spPr>
          <a:xfrm>
            <a:off x="4361399" y="3111398"/>
            <a:ext cx="380913" cy="10439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4FA6985D-7915-6231-6C61-876ABCAC3D80}"/>
              </a:ext>
            </a:extLst>
          </p:cNvPr>
          <p:cNvSpPr txBox="1"/>
          <p:nvPr/>
        </p:nvSpPr>
        <p:spPr>
          <a:xfrm>
            <a:off x="5554174" y="1145857"/>
            <a:ext cx="1559899" cy="307777"/>
          </a:xfrm>
          <a:prstGeom prst="rect">
            <a:avLst/>
          </a:prstGeom>
          <a:noFill/>
        </p:spPr>
        <p:txBody>
          <a:bodyPr wrap="square" rtlCol="0">
            <a:spAutoFit/>
          </a:bodyPr>
          <a:lstStyle/>
          <a:p>
            <a:r>
              <a:rPr lang="en-US" sz="1400" b="1" dirty="0"/>
              <a:t>Unconfined Wells</a:t>
            </a:r>
          </a:p>
        </p:txBody>
      </p:sp>
      <p:pic>
        <p:nvPicPr>
          <p:cNvPr id="3" name="Picture 2">
            <a:extLst>
              <a:ext uri="{FF2B5EF4-FFF2-40B4-BE49-F238E27FC236}">
                <a16:creationId xmlns:a16="http://schemas.microsoft.com/office/drawing/2014/main" id="{B5EC1D94-D52C-8BCB-04F0-1220883ED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124" y="1821865"/>
            <a:ext cx="3231241" cy="1573839"/>
          </a:xfrm>
          <a:prstGeom prst="rect">
            <a:avLst/>
          </a:prstGeom>
          <a:solidFill>
            <a:srgbClr val="33CC33"/>
          </a:solidFill>
          <a:ln>
            <a:solidFill>
              <a:srgbClr val="00B050"/>
            </a:solidFill>
          </a:ln>
        </p:spPr>
      </p:pic>
      <p:sp>
        <p:nvSpPr>
          <p:cNvPr id="17" name="TextBox 16">
            <a:extLst>
              <a:ext uri="{FF2B5EF4-FFF2-40B4-BE49-F238E27FC236}">
                <a16:creationId xmlns:a16="http://schemas.microsoft.com/office/drawing/2014/main" id="{3117C983-C946-DAF0-BCB4-5BD38E4E7404}"/>
              </a:ext>
            </a:extLst>
          </p:cNvPr>
          <p:cNvSpPr txBox="1"/>
          <p:nvPr/>
        </p:nvSpPr>
        <p:spPr>
          <a:xfrm>
            <a:off x="5818173" y="5445940"/>
            <a:ext cx="5777714" cy="523220"/>
          </a:xfrm>
          <a:prstGeom prst="rect">
            <a:avLst/>
          </a:prstGeom>
          <a:noFill/>
        </p:spPr>
        <p:txBody>
          <a:bodyPr wrap="square" rtlCol="0">
            <a:spAutoFit/>
          </a:bodyPr>
          <a:lstStyle/>
          <a:p>
            <a:r>
              <a:rPr lang="en-US" sz="1400" dirty="0"/>
              <a:t>H4-12A: Small local contaminated soil or plume, fluctuations near river, nearby wells remain less than 10 ug/L, no increasing trend</a:t>
            </a:r>
          </a:p>
        </p:txBody>
      </p:sp>
    </p:spTree>
    <p:extLst>
      <p:ext uri="{BB962C8B-B14F-4D97-AF65-F5344CB8AC3E}">
        <p14:creationId xmlns:p14="http://schemas.microsoft.com/office/powerpoint/2010/main" val="230486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graph of a graph with numbers and lines&#10;&#10;Description automatically generated with medium confidence">
            <a:extLst>
              <a:ext uri="{FF2B5EF4-FFF2-40B4-BE49-F238E27FC236}">
                <a16:creationId xmlns:a16="http://schemas.microsoft.com/office/drawing/2014/main" id="{52846E37-E157-FE85-759C-62322F755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3817" y="3555210"/>
            <a:ext cx="4613156" cy="2943235"/>
          </a:xfrm>
          <a:prstGeom prst="rect">
            <a:avLst/>
          </a:prstGeom>
        </p:spPr>
      </p:pic>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3">
            <a:extLst>
              <a:ext uri="{28A0092B-C50C-407E-A947-70E740481C1C}">
                <a14:useLocalDpi xmlns:a14="http://schemas.microsoft.com/office/drawing/2010/main" val="0"/>
              </a:ext>
            </a:extLst>
          </a:blip>
          <a:srcRect l="28213" t="1620" r="2093" b="1807"/>
          <a:stretch/>
        </p:blipFill>
        <p:spPr>
          <a:xfrm>
            <a:off x="669851" y="1011340"/>
            <a:ext cx="5276575" cy="5170365"/>
          </a:xfrm>
          <a:prstGeom prst="rect">
            <a:avLst/>
          </a:prstGeom>
          <a:solidFill>
            <a:schemeClr val="tx1"/>
          </a:solidFill>
          <a:ln>
            <a:solidFill>
              <a:schemeClr val="tx1"/>
            </a:solidFill>
          </a:ln>
        </p:spPr>
      </p:pic>
      <p:sp>
        <p:nvSpPr>
          <p:cNvPr id="7" name="Oval 6">
            <a:extLst>
              <a:ext uri="{FF2B5EF4-FFF2-40B4-BE49-F238E27FC236}">
                <a16:creationId xmlns:a16="http://schemas.microsoft.com/office/drawing/2014/main" id="{10762711-0DAF-87C6-C41D-DC1825BC2914}"/>
              </a:ext>
            </a:extLst>
          </p:cNvPr>
          <p:cNvSpPr/>
          <p:nvPr/>
        </p:nvSpPr>
        <p:spPr>
          <a:xfrm>
            <a:off x="3098101" y="3378321"/>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61EA6F2-A7E1-2764-752B-D8EF9FE527B6}"/>
              </a:ext>
            </a:extLst>
          </p:cNvPr>
          <p:cNvSpPr/>
          <p:nvPr/>
        </p:nvSpPr>
        <p:spPr>
          <a:xfrm>
            <a:off x="3523966" y="326124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09467E5-B927-C01E-6234-D8CD0A43F196}"/>
              </a:ext>
            </a:extLst>
          </p:cNvPr>
          <p:cNvSpPr/>
          <p:nvPr/>
        </p:nvSpPr>
        <p:spPr>
          <a:xfrm>
            <a:off x="3719096" y="288380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B1123ED-DEBF-4323-B933-407006EB704C}"/>
              </a:ext>
            </a:extLst>
          </p:cNvPr>
          <p:cNvSpPr/>
          <p:nvPr/>
        </p:nvSpPr>
        <p:spPr>
          <a:xfrm>
            <a:off x="4213330" y="2967835"/>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8" name="Picture 17" descr="A graph with a line graph&#10;&#10;Description automatically generated">
            <a:extLst>
              <a:ext uri="{FF2B5EF4-FFF2-40B4-BE49-F238E27FC236}">
                <a16:creationId xmlns:a16="http://schemas.microsoft.com/office/drawing/2014/main" id="{9CB7909D-8F04-12DD-C05E-DD5D4E90D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243" y="3531523"/>
            <a:ext cx="3039152" cy="1463040"/>
          </a:xfrm>
          <a:prstGeom prst="rect">
            <a:avLst/>
          </a:prstGeom>
          <a:ln>
            <a:solidFill>
              <a:srgbClr val="00B050"/>
            </a:solidFill>
          </a:ln>
        </p:spPr>
      </p:pic>
      <p:sp>
        <p:nvSpPr>
          <p:cNvPr id="21" name="TextBox 20">
            <a:extLst>
              <a:ext uri="{FF2B5EF4-FFF2-40B4-BE49-F238E27FC236}">
                <a16:creationId xmlns:a16="http://schemas.microsoft.com/office/drawing/2014/main" id="{E94B4A9B-E73C-7382-4A20-0553682F6E89}"/>
              </a:ext>
            </a:extLst>
          </p:cNvPr>
          <p:cNvSpPr txBox="1"/>
          <p:nvPr/>
        </p:nvSpPr>
        <p:spPr>
          <a:xfrm>
            <a:off x="6983155" y="4440246"/>
            <a:ext cx="1025495" cy="307777"/>
          </a:xfrm>
          <a:prstGeom prst="rect">
            <a:avLst/>
          </a:prstGeom>
          <a:noFill/>
        </p:spPr>
        <p:txBody>
          <a:bodyPr wrap="square" rtlCol="0">
            <a:spAutoFit/>
          </a:bodyPr>
          <a:lstStyle/>
          <a:p>
            <a:r>
              <a:rPr lang="en-US" sz="1400" b="1" dirty="0"/>
              <a:t>RUM-2</a:t>
            </a:r>
          </a:p>
        </p:txBody>
      </p:sp>
      <p:pic>
        <p:nvPicPr>
          <p:cNvPr id="22" name="Picture 21" descr="A graph with a line graph&#10;&#10;Description automatically generated">
            <a:extLst>
              <a:ext uri="{FF2B5EF4-FFF2-40B4-BE49-F238E27FC236}">
                <a16:creationId xmlns:a16="http://schemas.microsoft.com/office/drawing/2014/main" id="{AB7EB8A7-D295-5B68-5649-32C8883A5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1030" y="3531523"/>
            <a:ext cx="3039152" cy="1463040"/>
          </a:xfrm>
          <a:prstGeom prst="rect">
            <a:avLst/>
          </a:prstGeom>
          <a:ln>
            <a:solidFill>
              <a:srgbClr val="00B050"/>
            </a:solidFill>
          </a:ln>
        </p:spPr>
      </p:pic>
      <p:sp>
        <p:nvSpPr>
          <p:cNvPr id="23" name="TextBox 22">
            <a:extLst>
              <a:ext uri="{FF2B5EF4-FFF2-40B4-BE49-F238E27FC236}">
                <a16:creationId xmlns:a16="http://schemas.microsoft.com/office/drawing/2014/main" id="{FAFCDD1A-47A1-2F46-A833-89B94C395634}"/>
              </a:ext>
            </a:extLst>
          </p:cNvPr>
          <p:cNvSpPr txBox="1"/>
          <p:nvPr/>
        </p:nvSpPr>
        <p:spPr>
          <a:xfrm>
            <a:off x="9854703" y="4448655"/>
            <a:ext cx="1025495" cy="307777"/>
          </a:xfrm>
          <a:prstGeom prst="rect">
            <a:avLst/>
          </a:prstGeom>
          <a:noFill/>
        </p:spPr>
        <p:txBody>
          <a:bodyPr wrap="square" rtlCol="0">
            <a:spAutoFit/>
          </a:bodyPr>
          <a:lstStyle/>
          <a:p>
            <a:r>
              <a:rPr lang="en-US" sz="1400" b="1" dirty="0"/>
              <a:t>RUM-2</a:t>
            </a:r>
          </a:p>
        </p:txBody>
      </p:sp>
      <p:sp>
        <p:nvSpPr>
          <p:cNvPr id="24" name="Rectangle 23">
            <a:extLst>
              <a:ext uri="{FF2B5EF4-FFF2-40B4-BE49-F238E27FC236}">
                <a16:creationId xmlns:a16="http://schemas.microsoft.com/office/drawing/2014/main" id="{7C6C46D4-AC76-F205-BBD3-D5453A323060}"/>
              </a:ext>
            </a:extLst>
          </p:cNvPr>
          <p:cNvSpPr/>
          <p:nvPr/>
        </p:nvSpPr>
        <p:spPr>
          <a:xfrm>
            <a:off x="2831104" y="3209043"/>
            <a:ext cx="449877"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F348877-2504-7C6C-0A26-1934E10A257E}"/>
              </a:ext>
            </a:extLst>
          </p:cNvPr>
          <p:cNvSpPr/>
          <p:nvPr/>
        </p:nvSpPr>
        <p:spPr>
          <a:xfrm>
            <a:off x="3046892" y="2897575"/>
            <a:ext cx="449877" cy="137068"/>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6D0C2089-B1D9-3913-A11D-1E207B53E860}"/>
              </a:ext>
            </a:extLst>
          </p:cNvPr>
          <p:cNvGrpSpPr/>
          <p:nvPr/>
        </p:nvGrpSpPr>
        <p:grpSpPr>
          <a:xfrm>
            <a:off x="6030061" y="1201329"/>
            <a:ext cx="3545636" cy="2269850"/>
            <a:chOff x="6350885" y="962089"/>
            <a:chExt cx="4690870" cy="3003008"/>
          </a:xfrm>
        </p:grpSpPr>
        <p:pic>
          <p:nvPicPr>
            <p:cNvPr id="35" name="Picture 34" descr="A graph of different colored lines&#10;&#10;Description automatically generated">
              <a:extLst>
                <a:ext uri="{FF2B5EF4-FFF2-40B4-BE49-F238E27FC236}">
                  <a16:creationId xmlns:a16="http://schemas.microsoft.com/office/drawing/2014/main" id="{817576F2-9755-0095-8CCF-B56432E385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0885" y="962089"/>
              <a:ext cx="4690870" cy="3003008"/>
            </a:xfrm>
            <a:prstGeom prst="rect">
              <a:avLst/>
            </a:prstGeom>
          </p:spPr>
        </p:pic>
        <p:sp>
          <p:nvSpPr>
            <p:cNvPr id="36" name="Rectangle 35">
              <a:extLst>
                <a:ext uri="{FF2B5EF4-FFF2-40B4-BE49-F238E27FC236}">
                  <a16:creationId xmlns:a16="http://schemas.microsoft.com/office/drawing/2014/main" id="{DFCCC0C6-5DBB-A69C-CB1F-5B23A24E2B05}"/>
                </a:ext>
              </a:extLst>
            </p:cNvPr>
            <p:cNvSpPr/>
            <p:nvPr/>
          </p:nvSpPr>
          <p:spPr>
            <a:xfrm>
              <a:off x="10495370" y="1011340"/>
              <a:ext cx="315589" cy="2432783"/>
            </a:xfrm>
            <a:prstGeom prst="rect">
              <a:avLst/>
            </a:prstGeom>
            <a:solidFill>
              <a:srgbClr val="FFFF00">
                <a:alpha val="1019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295A7C39-A070-09EA-4510-5AC06F6DE704}"/>
              </a:ext>
            </a:extLst>
          </p:cNvPr>
          <p:cNvSpPr txBox="1"/>
          <p:nvPr/>
        </p:nvSpPr>
        <p:spPr>
          <a:xfrm>
            <a:off x="5988243" y="5100748"/>
            <a:ext cx="6017777"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t>H4-84, H4-85 and H4-88 show the SAME PEAK (different magnitude) during REBOUND.</a:t>
            </a:r>
          </a:p>
          <a:p>
            <a:pPr marL="171450" indent="-171450">
              <a:buFont typeface="Arial" panose="020B0604020202020204" pitchFamily="34" charset="0"/>
              <a:buChar char="•"/>
            </a:pPr>
            <a:r>
              <a:rPr lang="en-US" sz="1200" dirty="0"/>
              <a:t>H4-85 is farthest from source, and last to record peak</a:t>
            </a:r>
          </a:p>
          <a:p>
            <a:pPr marL="171450" indent="-171450">
              <a:buFont typeface="Arial" panose="020B0604020202020204" pitchFamily="34" charset="0"/>
              <a:buChar char="•"/>
            </a:pPr>
            <a:r>
              <a:rPr lang="en-US" sz="1200" dirty="0"/>
              <a:t>Extraction in area decreases, leading to higher WLs in RUM, upward flow to unconfined? No recent WL observations for these RUM-2 wells to verify that RUM-2 WL &gt; Unconfined.</a:t>
            </a:r>
          </a:p>
          <a:p>
            <a:pPr marL="171450" indent="-171450">
              <a:buFont typeface="Arial" panose="020B0604020202020204" pitchFamily="34" charset="0"/>
              <a:buChar char="•"/>
            </a:pPr>
            <a:r>
              <a:rPr lang="en-US" sz="1200" dirty="0">
                <a:highlight>
                  <a:srgbClr val="FFFF00"/>
                </a:highlight>
              </a:rPr>
              <a:t>Strong correlation with river. We see high WLs before, but no peaks this consistent in concentration. Could be rebound EXT wells shut down, so flow is now NE, not moving towards EXT wells north and south of these wells. Now we see how river influences mass released.</a:t>
            </a:r>
          </a:p>
        </p:txBody>
      </p:sp>
      <p:pic>
        <p:nvPicPr>
          <p:cNvPr id="39" name="Picture 38">
            <a:extLst>
              <a:ext uri="{FF2B5EF4-FFF2-40B4-BE49-F238E27FC236}">
                <a16:creationId xmlns:a16="http://schemas.microsoft.com/office/drawing/2014/main" id="{7EC43CCC-D192-51A1-D9F1-6EECBBA02303}"/>
              </a:ext>
            </a:extLst>
          </p:cNvPr>
          <p:cNvPicPr>
            <a:picLocks noChangeAspect="1"/>
          </p:cNvPicPr>
          <p:nvPr/>
        </p:nvPicPr>
        <p:blipFill>
          <a:blip r:embed="rId7"/>
          <a:stretch>
            <a:fillRect/>
          </a:stretch>
        </p:blipFill>
        <p:spPr>
          <a:xfrm>
            <a:off x="520277" y="4306253"/>
            <a:ext cx="2821983" cy="1953931"/>
          </a:xfrm>
          <a:prstGeom prst="rect">
            <a:avLst/>
          </a:prstGeom>
        </p:spPr>
      </p:pic>
      <p:sp>
        <p:nvSpPr>
          <p:cNvPr id="40" name="TextBox 39">
            <a:extLst>
              <a:ext uri="{FF2B5EF4-FFF2-40B4-BE49-F238E27FC236}">
                <a16:creationId xmlns:a16="http://schemas.microsoft.com/office/drawing/2014/main" id="{8A40CF0A-D5D1-3DA7-2E02-BF44134EC430}"/>
              </a:ext>
            </a:extLst>
          </p:cNvPr>
          <p:cNvSpPr txBox="1"/>
          <p:nvPr/>
        </p:nvSpPr>
        <p:spPr>
          <a:xfrm>
            <a:off x="520276" y="4306253"/>
            <a:ext cx="2526615" cy="307777"/>
          </a:xfrm>
          <a:prstGeom prst="rect">
            <a:avLst/>
          </a:prstGeom>
          <a:noFill/>
        </p:spPr>
        <p:txBody>
          <a:bodyPr wrap="square" rtlCol="0">
            <a:spAutoFit/>
          </a:bodyPr>
          <a:lstStyle/>
          <a:p>
            <a:r>
              <a:rPr lang="en-US" sz="1400" b="1" dirty="0"/>
              <a:t>RUM-2 Mapped Plume 2022</a:t>
            </a:r>
          </a:p>
        </p:txBody>
      </p:sp>
      <p:pic>
        <p:nvPicPr>
          <p:cNvPr id="42" name="Picture 41" descr="A graph with numbers and lines&#10;&#10;Description automatically generated">
            <a:extLst>
              <a:ext uri="{FF2B5EF4-FFF2-40B4-BE49-F238E27FC236}">
                <a16:creationId xmlns:a16="http://schemas.microsoft.com/office/drawing/2014/main" id="{F76D2571-BD72-D517-F9AA-9F35B07CB3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7309" y="1140985"/>
            <a:ext cx="3746871" cy="2390538"/>
          </a:xfrm>
          <a:prstGeom prst="rect">
            <a:avLst/>
          </a:prstGeom>
        </p:spPr>
      </p:pic>
      <p:sp>
        <p:nvSpPr>
          <p:cNvPr id="47" name="TextBox 46">
            <a:extLst>
              <a:ext uri="{FF2B5EF4-FFF2-40B4-BE49-F238E27FC236}">
                <a16:creationId xmlns:a16="http://schemas.microsoft.com/office/drawing/2014/main" id="{D26DCB00-A2D5-D4F9-8B76-AF746C9E1C2F}"/>
              </a:ext>
            </a:extLst>
          </p:cNvPr>
          <p:cNvSpPr txBox="1"/>
          <p:nvPr/>
        </p:nvSpPr>
        <p:spPr>
          <a:xfrm>
            <a:off x="12849359" y="3690505"/>
            <a:ext cx="1025495" cy="415498"/>
          </a:xfrm>
          <a:prstGeom prst="rect">
            <a:avLst/>
          </a:prstGeom>
          <a:noFill/>
        </p:spPr>
        <p:txBody>
          <a:bodyPr wrap="square" rtlCol="0">
            <a:spAutoFit/>
          </a:bodyPr>
          <a:lstStyle/>
          <a:p>
            <a:r>
              <a:rPr lang="en-US" sz="1050" b="1" dirty="0"/>
              <a:t>No way it’s upward flow</a:t>
            </a:r>
          </a:p>
        </p:txBody>
      </p:sp>
      <p:pic>
        <p:nvPicPr>
          <p:cNvPr id="51" name="Picture 50">
            <a:extLst>
              <a:ext uri="{FF2B5EF4-FFF2-40B4-BE49-F238E27FC236}">
                <a16:creationId xmlns:a16="http://schemas.microsoft.com/office/drawing/2014/main" id="{D517D856-CC8E-4A00-574D-22943778E826}"/>
              </a:ext>
            </a:extLst>
          </p:cNvPr>
          <p:cNvPicPr>
            <a:picLocks noChangeAspect="1"/>
          </p:cNvPicPr>
          <p:nvPr/>
        </p:nvPicPr>
        <p:blipFill>
          <a:blip r:embed="rId9"/>
          <a:stretch>
            <a:fillRect/>
          </a:stretch>
        </p:blipFill>
        <p:spPr>
          <a:xfrm>
            <a:off x="13420241" y="1123947"/>
            <a:ext cx="2953870" cy="2068058"/>
          </a:xfrm>
          <a:prstGeom prst="rect">
            <a:avLst/>
          </a:prstGeom>
        </p:spPr>
      </p:pic>
      <p:sp>
        <p:nvSpPr>
          <p:cNvPr id="52" name="TextBox 51">
            <a:extLst>
              <a:ext uri="{FF2B5EF4-FFF2-40B4-BE49-F238E27FC236}">
                <a16:creationId xmlns:a16="http://schemas.microsoft.com/office/drawing/2014/main" id="{2EEA6247-3E76-82D5-5328-93DA02D04DEF}"/>
              </a:ext>
            </a:extLst>
          </p:cNvPr>
          <p:cNvSpPr txBox="1"/>
          <p:nvPr/>
        </p:nvSpPr>
        <p:spPr>
          <a:xfrm>
            <a:off x="13420241" y="1125126"/>
            <a:ext cx="1025495" cy="577081"/>
          </a:xfrm>
          <a:prstGeom prst="rect">
            <a:avLst/>
          </a:prstGeom>
          <a:noFill/>
        </p:spPr>
        <p:txBody>
          <a:bodyPr wrap="square" rtlCol="0">
            <a:spAutoFit/>
          </a:bodyPr>
          <a:lstStyle/>
          <a:p>
            <a:r>
              <a:rPr lang="en-US" sz="1050" dirty="0"/>
              <a:t>WL contours unconfined </a:t>
            </a:r>
            <a:r>
              <a:rPr lang="en-US" sz="1050" dirty="0" err="1"/>
              <a:t>aq</a:t>
            </a:r>
            <a:r>
              <a:rPr lang="en-US" sz="1050" dirty="0"/>
              <a:t> – low RS, 2022</a:t>
            </a:r>
          </a:p>
        </p:txBody>
      </p:sp>
      <p:pic>
        <p:nvPicPr>
          <p:cNvPr id="1026" name="Picture 2">
            <a:extLst>
              <a:ext uri="{FF2B5EF4-FFF2-40B4-BE49-F238E27FC236}">
                <a16:creationId xmlns:a16="http://schemas.microsoft.com/office/drawing/2014/main" id="{10FA802D-32D2-8780-0E52-66CCE83061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52256" y="-396221"/>
            <a:ext cx="2001960" cy="142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97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aph with orange lines and numbers&#10;&#10;Description automatically generated">
            <a:extLst>
              <a:ext uri="{FF2B5EF4-FFF2-40B4-BE49-F238E27FC236}">
                <a16:creationId xmlns:a16="http://schemas.microsoft.com/office/drawing/2014/main" id="{4A12C2ED-AC7B-0193-3788-A3075626F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751" y="1011340"/>
            <a:ext cx="5756691" cy="3760685"/>
          </a:xfrm>
          <a:prstGeom prst="rect">
            <a:avLst/>
          </a:prstGeom>
        </p:spPr>
      </p:pic>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3">
            <a:extLst>
              <a:ext uri="{28A0092B-C50C-407E-A947-70E740481C1C}">
                <a14:useLocalDpi xmlns:a14="http://schemas.microsoft.com/office/drawing/2010/main" val="0"/>
              </a:ext>
            </a:extLst>
          </a:blip>
          <a:srcRect l="28213" t="1620" r="2093" b="1807"/>
          <a:stretch/>
        </p:blipFill>
        <p:spPr>
          <a:xfrm>
            <a:off x="669851" y="1011340"/>
            <a:ext cx="5276575" cy="5170365"/>
          </a:xfrm>
          <a:prstGeom prst="rect">
            <a:avLst/>
          </a:prstGeom>
          <a:solidFill>
            <a:schemeClr val="tx1"/>
          </a:solidFill>
          <a:ln>
            <a:solidFill>
              <a:schemeClr val="tx1"/>
            </a:solidFill>
          </a:ln>
        </p:spPr>
      </p:pic>
      <p:sp>
        <p:nvSpPr>
          <p:cNvPr id="10" name="Oval 9">
            <a:extLst>
              <a:ext uri="{FF2B5EF4-FFF2-40B4-BE49-F238E27FC236}">
                <a16:creationId xmlns:a16="http://schemas.microsoft.com/office/drawing/2014/main" id="{6B1123ED-DEBF-4323-B933-407006EB704C}"/>
              </a:ext>
            </a:extLst>
          </p:cNvPr>
          <p:cNvSpPr/>
          <p:nvPr/>
        </p:nvSpPr>
        <p:spPr>
          <a:xfrm>
            <a:off x="4529525" y="4009463"/>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C57F55E-4611-2CD9-6845-C34BFB08B693}"/>
              </a:ext>
            </a:extLst>
          </p:cNvPr>
          <p:cNvSpPr/>
          <p:nvPr/>
        </p:nvSpPr>
        <p:spPr>
          <a:xfrm>
            <a:off x="4346645" y="3761688"/>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2" name="Picture 11" descr="A graph showing a graph&#10;&#10;Description automatically generated">
            <a:extLst>
              <a:ext uri="{FF2B5EF4-FFF2-40B4-BE49-F238E27FC236}">
                <a16:creationId xmlns:a16="http://schemas.microsoft.com/office/drawing/2014/main" id="{2E1D65FF-D28F-1743-2928-19A206A7A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482" y="1435694"/>
            <a:ext cx="2982344" cy="1435693"/>
          </a:xfrm>
          <a:prstGeom prst="rect">
            <a:avLst/>
          </a:prstGeom>
          <a:ln>
            <a:solidFill>
              <a:srgbClr val="00B050"/>
            </a:solidFill>
          </a:ln>
        </p:spPr>
      </p:pic>
      <p:sp>
        <p:nvSpPr>
          <p:cNvPr id="13" name="Rectangle 12">
            <a:extLst>
              <a:ext uri="{FF2B5EF4-FFF2-40B4-BE49-F238E27FC236}">
                <a16:creationId xmlns:a16="http://schemas.microsoft.com/office/drawing/2014/main" id="{73B8D67E-7CE8-60FF-5AF8-E4C2C2339AEB}"/>
              </a:ext>
            </a:extLst>
          </p:cNvPr>
          <p:cNvSpPr/>
          <p:nvPr/>
        </p:nvSpPr>
        <p:spPr>
          <a:xfrm>
            <a:off x="4654600" y="4120169"/>
            <a:ext cx="449877"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4B46D11-19F3-02D9-1BE0-64D018E2202D}"/>
              </a:ext>
            </a:extLst>
          </p:cNvPr>
          <p:cNvSpPr/>
          <p:nvPr/>
        </p:nvSpPr>
        <p:spPr>
          <a:xfrm>
            <a:off x="4987975" y="3129569"/>
            <a:ext cx="449877"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96DE2AE-CE86-34B4-A880-1912C4FACB8D}"/>
              </a:ext>
            </a:extLst>
          </p:cNvPr>
          <p:cNvSpPr txBox="1"/>
          <p:nvPr/>
        </p:nvSpPr>
        <p:spPr>
          <a:xfrm>
            <a:off x="6245576" y="4729808"/>
            <a:ext cx="496816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Same behavior as other wells</a:t>
            </a:r>
          </a:p>
          <a:p>
            <a:pPr marL="285750" indent="-285750">
              <a:buFont typeface="Arial" panose="020B0604020202020204" pitchFamily="34" charset="0"/>
              <a:buChar char="•"/>
            </a:pPr>
            <a:r>
              <a:rPr lang="en-US" sz="1400" dirty="0"/>
              <a:t>Nearest rebound well impact could be EXT H4-4 stopping, leading to more contamination, but it’s still far?</a:t>
            </a:r>
          </a:p>
          <a:p>
            <a:pPr marL="285750" indent="-285750">
              <a:buFont typeface="Arial" panose="020B0604020202020204" pitchFamily="34" charset="0"/>
              <a:buChar char="•"/>
            </a:pPr>
            <a:r>
              <a:rPr lang="en-US" sz="1400" dirty="0"/>
              <a:t>RUM-2 </a:t>
            </a:r>
            <a:r>
              <a:rPr lang="en-US" sz="1400" dirty="0" err="1"/>
              <a:t>wwells</a:t>
            </a:r>
            <a:r>
              <a:rPr lang="en-US" sz="1400" dirty="0"/>
              <a:t> in H3-22 and H3-29 were strong extraction and decreased significantly rate. This could lead to higher WL in RUM-2 than unconfined, leading to upward flow?</a:t>
            </a:r>
          </a:p>
          <a:p>
            <a:pPr marL="285750" indent="-285750">
              <a:buFont typeface="Arial" panose="020B0604020202020204" pitchFamily="34" charset="0"/>
              <a:buChar char="•"/>
            </a:pPr>
            <a:endParaRPr lang="en-US" sz="1400" dirty="0"/>
          </a:p>
        </p:txBody>
      </p:sp>
      <p:sp>
        <p:nvSpPr>
          <p:cNvPr id="26" name="TextBox 25">
            <a:extLst>
              <a:ext uri="{FF2B5EF4-FFF2-40B4-BE49-F238E27FC236}">
                <a16:creationId xmlns:a16="http://schemas.microsoft.com/office/drawing/2014/main" id="{AD25FEFC-2A82-BE97-FDAE-B11604750BCE}"/>
              </a:ext>
            </a:extLst>
          </p:cNvPr>
          <p:cNvSpPr txBox="1"/>
          <p:nvPr/>
        </p:nvSpPr>
        <p:spPr>
          <a:xfrm>
            <a:off x="2793448" y="4057898"/>
            <a:ext cx="1004112" cy="261610"/>
          </a:xfrm>
          <a:prstGeom prst="rect">
            <a:avLst/>
          </a:prstGeom>
          <a:noFill/>
        </p:spPr>
        <p:txBody>
          <a:bodyPr wrap="square" rtlCol="0">
            <a:spAutoFit/>
          </a:bodyPr>
          <a:lstStyle/>
          <a:p>
            <a:r>
              <a:rPr lang="en-US" sz="1100" dirty="0"/>
              <a:t>*Not injecting</a:t>
            </a:r>
          </a:p>
        </p:txBody>
      </p:sp>
    </p:spTree>
    <p:extLst>
      <p:ext uri="{BB962C8B-B14F-4D97-AF65-F5344CB8AC3E}">
        <p14:creationId xmlns:p14="http://schemas.microsoft.com/office/powerpoint/2010/main" val="787115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02493-5A8E-04E2-988B-D9F66AF980BA}"/>
              </a:ext>
            </a:extLst>
          </p:cNvPr>
          <p:cNvSpPr>
            <a:spLocks noGrp="1"/>
          </p:cNvSpPr>
          <p:nvPr>
            <p:ph type="title"/>
          </p:nvPr>
        </p:nvSpPr>
        <p:spPr/>
        <p:txBody>
          <a:bodyPr/>
          <a:lstStyle/>
          <a:p>
            <a:r>
              <a:rPr lang="en-US" dirty="0"/>
              <a:t>DRAFT SLIDE – we need to show pumping</a:t>
            </a:r>
          </a:p>
        </p:txBody>
      </p:sp>
      <p:pic>
        <p:nvPicPr>
          <p:cNvPr id="5" name="Picture 4" descr="A map of a city&#10;&#10;Description automatically generated">
            <a:extLst>
              <a:ext uri="{FF2B5EF4-FFF2-40B4-BE49-F238E27FC236}">
                <a16:creationId xmlns:a16="http://schemas.microsoft.com/office/drawing/2014/main" id="{E804D9CB-9974-AE03-B1EB-BD09F28A68D0}"/>
              </a:ext>
            </a:extLst>
          </p:cNvPr>
          <p:cNvPicPr>
            <a:picLocks noChangeAspect="1"/>
          </p:cNvPicPr>
          <p:nvPr/>
        </p:nvPicPr>
        <p:blipFill rotWithShape="1">
          <a:blip r:embed="rId2">
            <a:extLst>
              <a:ext uri="{28A0092B-C50C-407E-A947-70E740481C1C}">
                <a14:useLocalDpi xmlns:a14="http://schemas.microsoft.com/office/drawing/2010/main" val="0"/>
              </a:ext>
            </a:extLst>
          </a:blip>
          <a:srcRect l="28213" t="1620" r="2093" b="1807"/>
          <a:stretch/>
        </p:blipFill>
        <p:spPr>
          <a:xfrm>
            <a:off x="669851" y="1011340"/>
            <a:ext cx="5276575" cy="5170365"/>
          </a:xfrm>
          <a:prstGeom prst="rect">
            <a:avLst/>
          </a:prstGeom>
          <a:solidFill>
            <a:schemeClr val="tx1"/>
          </a:solidFill>
          <a:ln>
            <a:solidFill>
              <a:schemeClr val="tx1"/>
            </a:solidFill>
          </a:ln>
        </p:spPr>
      </p:pic>
      <p:sp>
        <p:nvSpPr>
          <p:cNvPr id="10" name="Oval 9">
            <a:extLst>
              <a:ext uri="{FF2B5EF4-FFF2-40B4-BE49-F238E27FC236}">
                <a16:creationId xmlns:a16="http://schemas.microsoft.com/office/drawing/2014/main" id="{6B1123ED-DEBF-4323-B933-407006EB704C}"/>
              </a:ext>
            </a:extLst>
          </p:cNvPr>
          <p:cNvSpPr/>
          <p:nvPr/>
        </p:nvSpPr>
        <p:spPr>
          <a:xfrm>
            <a:off x="691367" y="3558872"/>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C57F55E-4611-2CD9-6845-C34BFB08B693}"/>
              </a:ext>
            </a:extLst>
          </p:cNvPr>
          <p:cNvSpPr/>
          <p:nvPr/>
        </p:nvSpPr>
        <p:spPr>
          <a:xfrm>
            <a:off x="4346645" y="3761688"/>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E1D65FF-D28F-1743-2928-19A206A7AD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46426" y="4509938"/>
            <a:ext cx="3472736" cy="1671767"/>
          </a:xfrm>
          <a:prstGeom prst="rect">
            <a:avLst/>
          </a:prstGeom>
          <a:ln>
            <a:solidFill>
              <a:srgbClr val="00B050"/>
            </a:solidFill>
          </a:ln>
        </p:spPr>
      </p:pic>
      <p:sp>
        <p:nvSpPr>
          <p:cNvPr id="13" name="Rectangle 12">
            <a:extLst>
              <a:ext uri="{FF2B5EF4-FFF2-40B4-BE49-F238E27FC236}">
                <a16:creationId xmlns:a16="http://schemas.microsoft.com/office/drawing/2014/main" id="{73B8D67E-7CE8-60FF-5AF8-E4C2C2339AEB}"/>
              </a:ext>
            </a:extLst>
          </p:cNvPr>
          <p:cNvSpPr/>
          <p:nvPr/>
        </p:nvSpPr>
        <p:spPr>
          <a:xfrm>
            <a:off x="1363900" y="4008386"/>
            <a:ext cx="449877"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11D45761-58E7-447D-EA6C-A6E0AF61494C}"/>
              </a:ext>
            </a:extLst>
          </p:cNvPr>
          <p:cNvSpPr/>
          <p:nvPr/>
        </p:nvSpPr>
        <p:spPr>
          <a:xfrm>
            <a:off x="1198772" y="4098552"/>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ADDB059-9C13-94D3-BBA8-F0236F8E8163}"/>
              </a:ext>
            </a:extLst>
          </p:cNvPr>
          <p:cNvSpPr/>
          <p:nvPr/>
        </p:nvSpPr>
        <p:spPr>
          <a:xfrm>
            <a:off x="1867545" y="4132614"/>
            <a:ext cx="182880" cy="182880"/>
          </a:xfrm>
          <a:prstGeom prst="ellipse">
            <a:avLst/>
          </a:prstGeom>
          <a:noFill/>
          <a:ln w="1905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13973D9-813A-E2B8-4A46-2C5A1DD369C5}"/>
              </a:ext>
            </a:extLst>
          </p:cNvPr>
          <p:cNvSpPr/>
          <p:nvPr/>
        </p:nvSpPr>
        <p:spPr>
          <a:xfrm>
            <a:off x="851654" y="3662959"/>
            <a:ext cx="449877"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8AF335C-53B0-6D35-809F-6CCB55766CAD}"/>
              </a:ext>
            </a:extLst>
          </p:cNvPr>
          <p:cNvSpPr/>
          <p:nvPr/>
        </p:nvSpPr>
        <p:spPr>
          <a:xfrm>
            <a:off x="1539060" y="3419047"/>
            <a:ext cx="511365" cy="137069"/>
          </a:xfrm>
          <a:prstGeom prst="rect">
            <a:avLst/>
          </a:prstGeom>
          <a:solidFill>
            <a:srgbClr val="33CC33">
              <a:alpha val="9804"/>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6EAED22A-407A-900E-75AF-77B838B4FE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486633" y="4509937"/>
            <a:ext cx="3472736" cy="1671766"/>
          </a:xfrm>
          <a:prstGeom prst="rect">
            <a:avLst/>
          </a:prstGeom>
          <a:ln>
            <a:solidFill>
              <a:srgbClr val="00B050"/>
            </a:solidFill>
          </a:ln>
        </p:spPr>
      </p:pic>
      <p:sp>
        <p:nvSpPr>
          <p:cNvPr id="15" name="TextBox 14">
            <a:extLst>
              <a:ext uri="{FF2B5EF4-FFF2-40B4-BE49-F238E27FC236}">
                <a16:creationId xmlns:a16="http://schemas.microsoft.com/office/drawing/2014/main" id="{12227604-17A4-D475-9362-09A9F6FEF774}"/>
              </a:ext>
            </a:extLst>
          </p:cNvPr>
          <p:cNvSpPr txBox="1"/>
          <p:nvPr/>
        </p:nvSpPr>
        <p:spPr>
          <a:xfrm>
            <a:off x="11933874" y="4674228"/>
            <a:ext cx="1025495" cy="307777"/>
          </a:xfrm>
          <a:prstGeom prst="rect">
            <a:avLst/>
          </a:prstGeom>
          <a:noFill/>
        </p:spPr>
        <p:txBody>
          <a:bodyPr wrap="square" rtlCol="0">
            <a:spAutoFit/>
          </a:bodyPr>
          <a:lstStyle/>
          <a:p>
            <a:r>
              <a:rPr lang="en-US" sz="1400" b="1" dirty="0"/>
              <a:t>RUM-2</a:t>
            </a:r>
          </a:p>
        </p:txBody>
      </p:sp>
      <p:pic>
        <p:nvPicPr>
          <p:cNvPr id="16" name="Picture 15">
            <a:extLst>
              <a:ext uri="{FF2B5EF4-FFF2-40B4-BE49-F238E27FC236}">
                <a16:creationId xmlns:a16="http://schemas.microsoft.com/office/drawing/2014/main" id="{D88EE2C8-62A2-73B6-1F9F-28EC1967409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06219" y="4509936"/>
            <a:ext cx="3472736" cy="1671766"/>
          </a:xfrm>
          <a:prstGeom prst="rect">
            <a:avLst/>
          </a:prstGeom>
          <a:ln>
            <a:solidFill>
              <a:srgbClr val="00B050"/>
            </a:solidFill>
          </a:ln>
        </p:spPr>
      </p:pic>
      <p:sp>
        <p:nvSpPr>
          <p:cNvPr id="17" name="TextBox 16">
            <a:extLst>
              <a:ext uri="{FF2B5EF4-FFF2-40B4-BE49-F238E27FC236}">
                <a16:creationId xmlns:a16="http://schemas.microsoft.com/office/drawing/2014/main" id="{7C48E4FE-18C8-BCA0-FF06-EC1A274AF0B0}"/>
              </a:ext>
            </a:extLst>
          </p:cNvPr>
          <p:cNvSpPr txBox="1"/>
          <p:nvPr/>
        </p:nvSpPr>
        <p:spPr>
          <a:xfrm>
            <a:off x="2924713" y="4690223"/>
            <a:ext cx="1025495" cy="307777"/>
          </a:xfrm>
          <a:prstGeom prst="rect">
            <a:avLst/>
          </a:prstGeom>
          <a:noFill/>
        </p:spPr>
        <p:txBody>
          <a:bodyPr wrap="square" rtlCol="0">
            <a:spAutoFit/>
          </a:bodyPr>
          <a:lstStyle/>
          <a:p>
            <a:r>
              <a:rPr lang="en-US" sz="1400" b="1" dirty="0"/>
              <a:t>RUM-2</a:t>
            </a:r>
          </a:p>
        </p:txBody>
      </p:sp>
      <p:pic>
        <p:nvPicPr>
          <p:cNvPr id="19" name="Picture 18" descr="A graph with green and orange lines&#10;&#10;Description automatically generated">
            <a:extLst>
              <a:ext uri="{FF2B5EF4-FFF2-40B4-BE49-F238E27FC236}">
                <a16:creationId xmlns:a16="http://schemas.microsoft.com/office/drawing/2014/main" id="{1DE1B460-F51A-833B-6B7B-D0790ED3AC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0631" y="1003150"/>
            <a:ext cx="5182370" cy="3379548"/>
          </a:xfrm>
          <a:prstGeom prst="rect">
            <a:avLst/>
          </a:prstGeom>
        </p:spPr>
      </p:pic>
      <p:sp>
        <p:nvSpPr>
          <p:cNvPr id="20" name="TextBox 19">
            <a:extLst>
              <a:ext uri="{FF2B5EF4-FFF2-40B4-BE49-F238E27FC236}">
                <a16:creationId xmlns:a16="http://schemas.microsoft.com/office/drawing/2014/main" id="{07B11B6F-FA45-8E63-2AB7-E8195F203887}"/>
              </a:ext>
            </a:extLst>
          </p:cNvPr>
          <p:cNvSpPr txBox="1"/>
          <p:nvPr/>
        </p:nvSpPr>
        <p:spPr>
          <a:xfrm>
            <a:off x="6479166" y="1087359"/>
            <a:ext cx="4305300" cy="307777"/>
          </a:xfrm>
          <a:prstGeom prst="rect">
            <a:avLst/>
          </a:prstGeom>
          <a:noFill/>
        </p:spPr>
        <p:txBody>
          <a:bodyPr wrap="square" rtlCol="0">
            <a:spAutoFit/>
          </a:bodyPr>
          <a:lstStyle/>
          <a:p>
            <a:r>
              <a:rPr lang="en-US" sz="1400" dirty="0"/>
              <a:t>Decreasing trend or stays below 10 ug/L</a:t>
            </a:r>
          </a:p>
        </p:txBody>
      </p:sp>
    </p:spTree>
    <p:extLst>
      <p:ext uri="{BB962C8B-B14F-4D97-AF65-F5344CB8AC3E}">
        <p14:creationId xmlns:p14="http://schemas.microsoft.com/office/powerpoint/2010/main" val="1618581571"/>
      </p:ext>
    </p:extLst>
  </p:cSld>
  <p:clrMapOvr>
    <a:masterClrMapping/>
  </p:clrMapOvr>
</p:sld>
</file>

<file path=ppt/theme/theme1.xml><?xml version="1.0" encoding="utf-8"?>
<a:theme xmlns:a="http://schemas.openxmlformats.org/drawingml/2006/main" name="1_Office Theme">
  <a:themeElements>
    <a:clrScheme name="Hanford Branding colors">
      <a:dk1>
        <a:sysClr val="windowText" lastClr="000000"/>
      </a:dk1>
      <a:lt1>
        <a:sysClr val="window" lastClr="FFFFFF"/>
      </a:lt1>
      <a:dk2>
        <a:srgbClr val="0D436B"/>
      </a:dk2>
      <a:lt2>
        <a:srgbClr val="92D400"/>
      </a:lt2>
      <a:accent1>
        <a:srgbClr val="83AFB4"/>
      </a:accent1>
      <a:accent2>
        <a:srgbClr val="007C92"/>
      </a:accent2>
      <a:accent3>
        <a:srgbClr val="C6BC89"/>
      </a:accent3>
      <a:accent4>
        <a:srgbClr val="665546"/>
      </a:accent4>
      <a:accent5>
        <a:srgbClr val="E4D700"/>
      </a:accent5>
      <a:accent6>
        <a:srgbClr val="A1DEE9"/>
      </a:accent6>
      <a:hlink>
        <a:srgbClr val="0563C1"/>
      </a:hlink>
      <a:folHlink>
        <a:srgbClr val="85C0FB"/>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335</Words>
  <Application>Microsoft Office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Courier New</vt:lpstr>
      <vt:lpstr>1_Office Theme</vt:lpstr>
      <vt:lpstr>DRAFT SLIDE – we need to show pumping</vt:lpstr>
      <vt:lpstr>DRAFT SLIDE – we need to show pumping</vt:lpstr>
      <vt:lpstr>DRAFT SLIDE – we need to show pumping</vt:lpstr>
      <vt:lpstr>DRAFT SLIDE – we need to show pumping</vt:lpstr>
      <vt:lpstr>DRAFT SLIDE – we need to show pumping</vt:lpstr>
      <vt:lpstr>DRAFT SLIDE – we need to show pumping</vt:lpstr>
      <vt:lpstr>DRAFT SLIDE – we need to show pumping</vt:lpstr>
      <vt:lpstr>DRAFT SLIDE – we need to show pumping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DRAFT SLIDE – we need to show pumping</dc:title>
  <dc:creator>Michelle Pedrazas</dc:creator>
  <cp:lastModifiedBy>Michelle Pedrazas</cp:lastModifiedBy>
  <cp:revision>4</cp:revision>
  <dcterms:created xsi:type="dcterms:W3CDTF">2024-02-13T23:14:31Z</dcterms:created>
  <dcterms:modified xsi:type="dcterms:W3CDTF">2024-02-15T23:03:14Z</dcterms:modified>
</cp:coreProperties>
</file>